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645"/>
  </p:normalViewPr>
  <p:slideViewPr>
    <p:cSldViewPr snapToGrid="0" snapToObjects="1">
      <p:cViewPr varScale="1">
        <p:scale>
          <a:sx n="102" d="100"/>
          <a:sy n="102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C2764-6E75-654D-8F26-BC0F3AF1F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Mujeres gitanas que han hecho historia </a:t>
            </a:r>
          </a:p>
        </p:txBody>
      </p:sp>
    </p:spTree>
    <p:extLst>
      <p:ext uri="{BB962C8B-B14F-4D97-AF65-F5344CB8AC3E}">
        <p14:creationId xmlns:p14="http://schemas.microsoft.com/office/powerpoint/2010/main" val="1391530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25D86-D42C-674C-9CD7-4727A20A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Emilia pardo Bazán, </a:t>
            </a:r>
            <a:r>
              <a:rPr lang="es-ES" sz="2000" i="1" dirty="0"/>
              <a:t>novelista, periodista, ensayista, feminista…</a:t>
            </a:r>
            <a:br>
              <a:rPr lang="es-ES" sz="2000" i="1" dirty="0"/>
            </a:br>
            <a:r>
              <a:rPr lang="es-ES" sz="2000" dirty="0"/>
              <a:t>A </a:t>
            </a:r>
            <a:r>
              <a:rPr lang="es-ES" sz="2000" dirty="0" err="1"/>
              <a:t>coruña</a:t>
            </a:r>
            <a:r>
              <a:rPr lang="es-ES" sz="2000" dirty="0"/>
              <a:t>, 1851</a:t>
            </a:r>
          </a:p>
        </p:txBody>
      </p:sp>
      <p:pic>
        <p:nvPicPr>
          <p:cNvPr id="5" name="Marcador de contenido 4" descr="Imagen en blanco y negro de 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E6D0FAF-C2DD-9243-802A-37C93C868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0267" y="1853754"/>
            <a:ext cx="3531466" cy="4246169"/>
          </a:xfrm>
        </p:spPr>
      </p:pic>
    </p:spTree>
    <p:extLst>
      <p:ext uri="{BB962C8B-B14F-4D97-AF65-F5344CB8AC3E}">
        <p14:creationId xmlns:p14="http://schemas.microsoft.com/office/powerpoint/2010/main" val="328334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F6FDF-18D9-FA44-AE16-3946F7BD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Sofía casanova, </a:t>
            </a:r>
            <a:r>
              <a:rPr lang="es-ES" sz="2000" i="1" dirty="0"/>
              <a:t>periodista, poeta y novelista</a:t>
            </a:r>
            <a:br>
              <a:rPr lang="es-ES" sz="2000" i="1" dirty="0"/>
            </a:br>
            <a:r>
              <a:rPr lang="es-ES" sz="2000" dirty="0"/>
              <a:t>A </a:t>
            </a:r>
            <a:r>
              <a:rPr lang="es-ES" sz="2000" dirty="0" err="1"/>
              <a:t>coruña</a:t>
            </a:r>
            <a:r>
              <a:rPr lang="es-ES" sz="2000" dirty="0"/>
              <a:t>, 1861</a:t>
            </a:r>
          </a:p>
        </p:txBody>
      </p:sp>
      <p:pic>
        <p:nvPicPr>
          <p:cNvPr id="5" name="Marcador de contenido 4" descr="Foto en blanco y negro de una persona&#10;&#10;Descripción generada automáticamente">
            <a:extLst>
              <a:ext uri="{FF2B5EF4-FFF2-40B4-BE49-F238E27FC236}">
                <a16:creationId xmlns:a16="http://schemas.microsoft.com/office/drawing/2014/main" id="{813E5E9D-3E4A-364E-8C0F-8DAC8AD75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2171" y="1853754"/>
            <a:ext cx="3207657" cy="4286964"/>
          </a:xfrm>
        </p:spPr>
      </p:pic>
    </p:spTree>
    <p:extLst>
      <p:ext uri="{BB962C8B-B14F-4D97-AF65-F5344CB8AC3E}">
        <p14:creationId xmlns:p14="http://schemas.microsoft.com/office/powerpoint/2010/main" val="391783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79FB9-5AE0-1F46-BE1B-F8C96B0E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867619"/>
            <a:ext cx="9603275" cy="10492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Maruja mallo, </a:t>
            </a:r>
            <a:r>
              <a:rPr lang="es-ES" sz="2000" i="1" dirty="0"/>
              <a:t>pintora e ilustradora</a:t>
            </a:r>
            <a:br>
              <a:rPr lang="es-ES" sz="2000" dirty="0"/>
            </a:br>
            <a:r>
              <a:rPr lang="es-ES" sz="2000" dirty="0"/>
              <a:t>viveiro, 1902</a:t>
            </a:r>
          </a:p>
        </p:txBody>
      </p:sp>
      <p:pic>
        <p:nvPicPr>
          <p:cNvPr id="5" name="Marcador de contenido 4" descr="Imagen en blanco y negro de la ca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4EE6BF3-F714-E04B-9A47-F430A816E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399" y="1916854"/>
            <a:ext cx="4345201" cy="4256825"/>
          </a:xfrm>
        </p:spPr>
      </p:pic>
    </p:spTree>
    <p:extLst>
      <p:ext uri="{BB962C8B-B14F-4D97-AF65-F5344CB8AC3E}">
        <p14:creationId xmlns:p14="http://schemas.microsoft.com/office/powerpoint/2010/main" val="132293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C65F8-16BA-4F41-A52D-E9CC33C40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Concepción arenal, </a:t>
            </a:r>
            <a:r>
              <a:rPr lang="es-ES" sz="2000" i="1" dirty="0"/>
              <a:t>experta en derecho, pensadora, periodista, poeta…</a:t>
            </a:r>
            <a:br>
              <a:rPr lang="es-ES" sz="2000" i="1" dirty="0"/>
            </a:br>
            <a:r>
              <a:rPr lang="es-ES" sz="2000" dirty="0"/>
              <a:t>Ferrol, 1820</a:t>
            </a:r>
          </a:p>
        </p:txBody>
      </p:sp>
      <p:pic>
        <p:nvPicPr>
          <p:cNvPr id="5" name="Marcador de contenido 4" descr="Texto&#10;&#10;Descripción generada automáticamente">
            <a:extLst>
              <a:ext uri="{FF2B5EF4-FFF2-40B4-BE49-F238E27FC236}">
                <a16:creationId xmlns:a16="http://schemas.microsoft.com/office/drawing/2014/main" id="{6E7FA8D8-E609-8342-8DFB-3893E0EB5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743" y="1864060"/>
            <a:ext cx="7410945" cy="4314817"/>
          </a:xfrm>
        </p:spPr>
      </p:pic>
    </p:spTree>
    <p:extLst>
      <p:ext uri="{BB962C8B-B14F-4D97-AF65-F5344CB8AC3E}">
        <p14:creationId xmlns:p14="http://schemas.microsoft.com/office/powerpoint/2010/main" val="65021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DD0EE-065D-1540-9A5F-56272B1E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87" y="909628"/>
            <a:ext cx="9183626" cy="10492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SOFÍA KOVALEVSKAYA , </a:t>
            </a:r>
            <a:r>
              <a:rPr lang="es-ES" sz="2000" i="1" dirty="0"/>
              <a:t>matemática</a:t>
            </a:r>
            <a:br>
              <a:rPr lang="es-ES" sz="2000" dirty="0"/>
            </a:br>
            <a:r>
              <a:rPr lang="es-ES" sz="2000" dirty="0"/>
              <a:t> Rusia, 1850</a:t>
            </a:r>
          </a:p>
        </p:txBody>
      </p:sp>
      <p:pic>
        <p:nvPicPr>
          <p:cNvPr id="5" name="Marcador de contenido 4" descr="Imagen en blanco y negro de un joven con un traje de color negro&#10;&#10;Descripción generada automáticamente con confianza media">
            <a:extLst>
              <a:ext uri="{FF2B5EF4-FFF2-40B4-BE49-F238E27FC236}">
                <a16:creationId xmlns:a16="http://schemas.microsoft.com/office/drawing/2014/main" id="{ED8AE877-006A-D646-A0E5-5DE447FB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231" y="1859409"/>
            <a:ext cx="7180655" cy="4283199"/>
          </a:xfrm>
        </p:spPr>
      </p:pic>
    </p:spTree>
    <p:extLst>
      <p:ext uri="{BB962C8B-B14F-4D97-AF65-F5344CB8AC3E}">
        <p14:creationId xmlns:p14="http://schemas.microsoft.com/office/powerpoint/2010/main" val="158039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F5BBA-29FB-AF4B-8ED9-2A7BC167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KATARINA TAIKON,  </a:t>
            </a:r>
            <a:r>
              <a:rPr lang="es-ES" sz="2000" i="1" dirty="0"/>
              <a:t>activista</a:t>
            </a:r>
            <a:br>
              <a:rPr lang="es-ES" sz="2000" dirty="0"/>
            </a:br>
            <a:r>
              <a:rPr lang="es-ES" sz="2000" dirty="0"/>
              <a:t>Suecia, 1995</a:t>
            </a:r>
          </a:p>
        </p:txBody>
      </p:sp>
      <p:pic>
        <p:nvPicPr>
          <p:cNvPr id="5" name="Marcador de contenido 4" descr="Imagen en blanco y negro de una persona con un micrófono en la mano&#10;&#10;Descripción generada automáticamente con confianza baja">
            <a:extLst>
              <a:ext uri="{FF2B5EF4-FFF2-40B4-BE49-F238E27FC236}">
                <a16:creationId xmlns:a16="http://schemas.microsoft.com/office/drawing/2014/main" id="{AA13502A-AFC6-6647-8A0B-4FC4883B1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445" y="1853754"/>
            <a:ext cx="5865109" cy="4278080"/>
          </a:xfrm>
        </p:spPr>
      </p:pic>
    </p:spTree>
    <p:extLst>
      <p:ext uri="{BB962C8B-B14F-4D97-AF65-F5344CB8AC3E}">
        <p14:creationId xmlns:p14="http://schemas.microsoft.com/office/powerpoint/2010/main" val="40274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8E0E8-1385-E249-BDF8-D86D465A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 err="1"/>
              <a:t>Philomena</a:t>
            </a:r>
            <a:r>
              <a:rPr lang="es-ES" sz="2000" dirty="0"/>
              <a:t> Franz, </a:t>
            </a:r>
            <a:r>
              <a:rPr lang="es-ES" sz="2000" i="1" dirty="0"/>
              <a:t>escritora</a:t>
            </a:r>
            <a:br>
              <a:rPr lang="es-ES" sz="2000" dirty="0"/>
            </a:br>
            <a:r>
              <a:rPr lang="es-ES" sz="2000" dirty="0"/>
              <a:t>Alemania, 1922</a:t>
            </a:r>
          </a:p>
        </p:txBody>
      </p:sp>
      <p:pic>
        <p:nvPicPr>
          <p:cNvPr id="5" name="Marcador de contenido 4" descr="Hombre sentado en un sillón&#10;&#10;Descripción generada automáticamente">
            <a:extLst>
              <a:ext uri="{FF2B5EF4-FFF2-40B4-BE49-F238E27FC236}">
                <a16:creationId xmlns:a16="http://schemas.microsoft.com/office/drawing/2014/main" id="{A59D1D4A-6D6A-5A4B-A98C-DBFFA78B3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743" y="1853754"/>
            <a:ext cx="6960369" cy="4296525"/>
          </a:xfrm>
        </p:spPr>
      </p:pic>
    </p:spTree>
    <p:extLst>
      <p:ext uri="{BB962C8B-B14F-4D97-AF65-F5344CB8AC3E}">
        <p14:creationId xmlns:p14="http://schemas.microsoft.com/office/powerpoint/2010/main" val="254970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2264E-9B2C-E542-9AED-68F6B85B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 err="1"/>
              <a:t>Bronislawa</a:t>
            </a:r>
            <a:r>
              <a:rPr lang="es-ES" sz="2000" dirty="0"/>
              <a:t> </a:t>
            </a:r>
            <a:r>
              <a:rPr lang="es-ES" sz="2000" dirty="0" err="1"/>
              <a:t>Wajs</a:t>
            </a:r>
            <a:r>
              <a:rPr lang="es-ES" sz="2000" dirty="0"/>
              <a:t>, </a:t>
            </a:r>
            <a:r>
              <a:rPr lang="es-ES" sz="2000" dirty="0" err="1"/>
              <a:t>Papusza</a:t>
            </a:r>
            <a:r>
              <a:rPr lang="es-ES" sz="2000" dirty="0"/>
              <a:t>, </a:t>
            </a:r>
            <a:r>
              <a:rPr lang="es-ES" sz="2000" i="1" dirty="0"/>
              <a:t>Poeta</a:t>
            </a:r>
            <a:br>
              <a:rPr lang="es-ES" sz="2000" dirty="0"/>
            </a:br>
            <a:r>
              <a:rPr lang="es-ES" sz="2000" dirty="0" err="1"/>
              <a:t>polonia</a:t>
            </a:r>
            <a:r>
              <a:rPr lang="es-ES" sz="2000" dirty="0"/>
              <a:t>, 1908</a:t>
            </a:r>
          </a:p>
        </p:txBody>
      </p:sp>
      <p:pic>
        <p:nvPicPr>
          <p:cNvPr id="5" name="Marcador de contenido 4" descr="Imagen en blanco y negro de una persona con la mano en la cara&#10;&#10;Descripción generada automáticamente con confianza baja">
            <a:extLst>
              <a:ext uri="{FF2B5EF4-FFF2-40B4-BE49-F238E27FC236}">
                <a16:creationId xmlns:a16="http://schemas.microsoft.com/office/drawing/2014/main" id="{BBCA258A-3A73-3544-8C59-7287C5C6E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3405" y="1853754"/>
            <a:ext cx="3265189" cy="4297411"/>
          </a:xfrm>
        </p:spPr>
      </p:pic>
    </p:spTree>
    <p:extLst>
      <p:ext uri="{BB962C8B-B14F-4D97-AF65-F5344CB8AC3E}">
        <p14:creationId xmlns:p14="http://schemas.microsoft.com/office/powerpoint/2010/main" val="421511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C9B61-B00C-3C49-9129-7F3FB09E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Selma </a:t>
            </a:r>
            <a:r>
              <a:rPr lang="es-ES" sz="2000" dirty="0" err="1"/>
              <a:t>selman</a:t>
            </a:r>
            <a:r>
              <a:rPr lang="es-ES" sz="2000" dirty="0"/>
              <a:t>,  </a:t>
            </a:r>
            <a:r>
              <a:rPr lang="es-ES" sz="2000" i="1" dirty="0"/>
              <a:t>artista</a:t>
            </a:r>
            <a:br>
              <a:rPr lang="es-ES" sz="2000" dirty="0"/>
            </a:br>
            <a:r>
              <a:rPr lang="es-ES" sz="2000" dirty="0"/>
              <a:t>bosnia y Herzegovina, 1991</a:t>
            </a:r>
          </a:p>
        </p:txBody>
      </p:sp>
      <p:pic>
        <p:nvPicPr>
          <p:cNvPr id="5" name="Marcador de contenido 4" descr="Una mujer con un libro en la mano&#10;&#10;Descripción generada automáticamente con confianza media">
            <a:extLst>
              <a:ext uri="{FF2B5EF4-FFF2-40B4-BE49-F238E27FC236}">
                <a16:creationId xmlns:a16="http://schemas.microsoft.com/office/drawing/2014/main" id="{602B1E38-9313-4F49-BBFD-D35DE7CF3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0986" y="1853754"/>
            <a:ext cx="4270028" cy="4270028"/>
          </a:xfrm>
        </p:spPr>
      </p:pic>
    </p:spTree>
    <p:extLst>
      <p:ext uri="{BB962C8B-B14F-4D97-AF65-F5344CB8AC3E}">
        <p14:creationId xmlns:p14="http://schemas.microsoft.com/office/powerpoint/2010/main" val="69801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98626-4D0A-DD4E-B8C7-F91DBCEB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Alfreda </a:t>
            </a:r>
            <a:r>
              <a:rPr lang="es-ES" sz="2000" dirty="0" err="1"/>
              <a:t>noncia</a:t>
            </a:r>
            <a:r>
              <a:rPr lang="es-ES" sz="2000" dirty="0"/>
              <a:t> </a:t>
            </a:r>
            <a:r>
              <a:rPr lang="es-ES" sz="2000" dirty="0" err="1"/>
              <a:t>markowska</a:t>
            </a:r>
            <a:br>
              <a:rPr lang="es-ES" sz="2000" dirty="0"/>
            </a:br>
            <a:r>
              <a:rPr lang="es-ES" sz="2000" dirty="0"/>
              <a:t>Polonia, 1926</a:t>
            </a:r>
          </a:p>
        </p:txBody>
      </p:sp>
      <p:pic>
        <p:nvPicPr>
          <p:cNvPr id="13" name="Marcador de contenido 12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16BD9800-87F2-A349-B335-BB534F072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2783" y="1853754"/>
            <a:ext cx="4046434" cy="4285542"/>
          </a:xfrm>
        </p:spPr>
      </p:pic>
    </p:spTree>
    <p:extLst>
      <p:ext uri="{BB962C8B-B14F-4D97-AF65-F5344CB8AC3E}">
        <p14:creationId xmlns:p14="http://schemas.microsoft.com/office/powerpoint/2010/main" val="148902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C2764-6E75-654D-8F26-BC0F3AF1F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Mujeres gallegas que han hecho historia </a:t>
            </a:r>
          </a:p>
        </p:txBody>
      </p:sp>
    </p:spTree>
    <p:extLst>
      <p:ext uri="{BB962C8B-B14F-4D97-AF65-F5344CB8AC3E}">
        <p14:creationId xmlns:p14="http://schemas.microsoft.com/office/powerpoint/2010/main" val="90136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7AAA4-9B80-4A46-ACF2-7F703694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Rosalía de castro, </a:t>
            </a:r>
            <a:r>
              <a:rPr lang="es-ES" sz="2000" i="1" dirty="0"/>
              <a:t>poeta y novelista</a:t>
            </a:r>
            <a:br>
              <a:rPr lang="es-ES" sz="2000" dirty="0"/>
            </a:br>
            <a:r>
              <a:rPr lang="es-ES" sz="2000" dirty="0"/>
              <a:t>Santiago de Compostela, 1837</a:t>
            </a:r>
            <a:br>
              <a:rPr lang="es-ES" sz="2000" dirty="0"/>
            </a:br>
            <a:endParaRPr lang="es-ES" sz="20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BC59AB-0DDD-B34E-B8CC-7EB7B4BA5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979" y="1853754"/>
            <a:ext cx="7754041" cy="4343846"/>
          </a:xfrm>
        </p:spPr>
      </p:pic>
    </p:spTree>
    <p:extLst>
      <p:ext uri="{BB962C8B-B14F-4D97-AF65-F5344CB8AC3E}">
        <p14:creationId xmlns:p14="http://schemas.microsoft.com/office/powerpoint/2010/main" val="366602540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Galería</Template>
  <TotalTime>56</TotalTime>
  <Words>135</Words>
  <Application>Microsoft Macintosh PowerPoint</Application>
  <PresentationFormat>Panorámica</PresentationFormat>
  <Paragraphs>13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Galería</vt:lpstr>
      <vt:lpstr>Mujeres gitanas que han hecho historia </vt:lpstr>
      <vt:lpstr>SOFÍA KOVALEVSKAYA , matemática  Rusia, 1850</vt:lpstr>
      <vt:lpstr>KATARINA TAIKON,  activista Suecia, 1995</vt:lpstr>
      <vt:lpstr>Philomena Franz, escritora Alemania, 1922</vt:lpstr>
      <vt:lpstr>Bronislawa Wajs, Papusza, Poeta polonia, 1908</vt:lpstr>
      <vt:lpstr>Selma selman,  artista bosnia y Herzegovina, 1991</vt:lpstr>
      <vt:lpstr>Alfreda noncia markowska Polonia, 1926</vt:lpstr>
      <vt:lpstr>Mujeres gallegas que han hecho historia </vt:lpstr>
      <vt:lpstr>Rosalía de castro, poeta y novelista Santiago de Compostela, 1837 </vt:lpstr>
      <vt:lpstr>Emilia pardo Bazán, novelista, periodista, ensayista, feminista… A coruña, 1851</vt:lpstr>
      <vt:lpstr>Sofía casanova, periodista, poeta y novelista A coruña, 1861</vt:lpstr>
      <vt:lpstr>Maruja mallo, pintora e ilustradora viveiro, 1902</vt:lpstr>
      <vt:lpstr>Concepción arenal, experta en derecho, pensadora, periodista, poeta… Ferrol, 1820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Mujeres gitanas que han hecho historia </dc:title>
  <dc:creator>Domínguez Hermelo Noelia</dc:creator>
  <cp:lastModifiedBy>Domínguez Hermelo Noelia</cp:lastModifiedBy>
  <cp:revision>6</cp:revision>
  <dcterms:created xsi:type="dcterms:W3CDTF">2021-03-08T11:08:07Z</dcterms:created>
  <dcterms:modified xsi:type="dcterms:W3CDTF">2021-03-08T12:04:47Z</dcterms:modified>
</cp:coreProperties>
</file>