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06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28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88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93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0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418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6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5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18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06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23CF4-CA18-4EEB-BFF8-59DAF425D1C3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861F-7EF2-4528-A65F-E0F25CEA6F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86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1463" y="0"/>
            <a:ext cx="9686926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883727" y="716974"/>
            <a:ext cx="426027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BIENVENIDA</a:t>
            </a:r>
            <a:endParaRPr lang="es-ES_tradnl" sz="1600" dirty="0" smtClean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r>
              <a:rPr lang="es-ES_tradnl" sz="1200" dirty="0" smtClean="0">
                <a:latin typeface="Arial"/>
                <a:cs typeface="Arial"/>
              </a:rPr>
              <a:t>Bienvenida a los asistentes a la Jornada de Puertas Abiertas</a:t>
            </a:r>
            <a:endParaRPr lang="es-ES_tradnl" sz="1200" dirty="0" smtClean="0">
              <a:latin typeface="Arial"/>
              <a:cs typeface="Arial"/>
            </a:endParaRPr>
          </a:p>
          <a:p>
            <a:pPr algn="ctr"/>
            <a:r>
              <a:rPr lang="es-ES_tradnl" sz="1200" dirty="0" smtClean="0">
                <a:solidFill>
                  <a:srgbClr val="EF6419"/>
                </a:solidFill>
                <a:latin typeface="Arial Black"/>
                <a:cs typeface="Arial Black"/>
              </a:rPr>
              <a:t>11:00 - 11:15</a:t>
            </a:r>
            <a:endParaRPr lang="es-ES_tradnl" sz="12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endParaRPr lang="es-ES_tradnl" sz="5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r>
              <a:rPr lang="es-ES_tradnl" sz="16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PARA MUESTRA UN BOTÓN</a:t>
            </a:r>
            <a:endParaRPr lang="es-ES_tradnl" sz="1600" dirty="0" smtClean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r>
              <a:rPr lang="es-ES_tradnl" sz="1200" dirty="0" smtClean="0">
                <a:latin typeface="Arial"/>
                <a:cs typeface="Arial"/>
              </a:rPr>
              <a:t>Mesa de experiencias de participantes de los diferentes programas que lleva a cabo la Fundación Secretariado Gitano en Álava</a:t>
            </a:r>
            <a:endParaRPr lang="es-ES_tradnl" sz="1200" dirty="0" smtClean="0">
              <a:latin typeface="Arial"/>
              <a:cs typeface="Arial"/>
            </a:endParaRPr>
          </a:p>
          <a:p>
            <a:pPr algn="ctr"/>
            <a:r>
              <a:rPr lang="es-ES_tradnl" sz="1200" dirty="0" smtClean="0">
                <a:solidFill>
                  <a:srgbClr val="EF6419"/>
                </a:solidFill>
                <a:latin typeface="Arial Black"/>
                <a:cs typeface="Arial Black"/>
              </a:rPr>
              <a:t>11:15 - 12:00</a:t>
            </a:r>
            <a:endParaRPr lang="es-ES_tradnl" sz="12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endParaRPr lang="es-ES_tradnl" sz="500" dirty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r>
              <a:rPr lang="es-ES_tradnl" sz="16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EL TATUAJE QUE MÁS DUELE</a:t>
            </a:r>
            <a:endParaRPr lang="es-ES_tradnl" sz="1600" dirty="0" smtClean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r>
              <a:rPr lang="es-ES_tradnl" sz="1200" dirty="0" smtClean="0">
                <a:latin typeface="Arial"/>
                <a:cs typeface="Arial"/>
              </a:rPr>
              <a:t>Presentación de la campaña de sensibilización “El tatuaje que más duele”</a:t>
            </a:r>
            <a:endParaRPr lang="es-ES_tradnl" sz="1200" dirty="0" smtClean="0">
              <a:latin typeface="Arial"/>
              <a:cs typeface="Arial"/>
            </a:endParaRPr>
          </a:p>
          <a:p>
            <a:pPr algn="ctr"/>
            <a:r>
              <a:rPr lang="es-ES_tradnl" sz="1200" dirty="0" smtClean="0">
                <a:solidFill>
                  <a:srgbClr val="EF6419"/>
                </a:solidFill>
                <a:latin typeface="Arial Black"/>
                <a:cs typeface="Arial Black"/>
              </a:rPr>
              <a:t>12:00 – 12:30</a:t>
            </a:r>
            <a:endParaRPr lang="es-ES_tradnl" sz="12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endParaRPr lang="es-ES_tradnl" sz="5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r>
              <a:rPr lang="es-ES_tradnl" sz="16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AHORA QUE</a:t>
            </a:r>
            <a:endParaRPr lang="es-ES_tradnl" sz="1600" dirty="0" smtClean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r>
              <a:rPr lang="es-ES_tradnl" sz="1200" dirty="0" smtClean="0">
                <a:latin typeface="Arial"/>
                <a:cs typeface="Arial"/>
              </a:rPr>
              <a:t>Disfrutaremos de una pequeña actuación solidaria del grupo “Ahora que”</a:t>
            </a:r>
            <a:endParaRPr lang="es-ES_tradnl" sz="1200" dirty="0" smtClean="0">
              <a:latin typeface="Arial"/>
              <a:cs typeface="Arial"/>
            </a:endParaRPr>
          </a:p>
          <a:p>
            <a:pPr algn="ctr"/>
            <a:r>
              <a:rPr lang="es-ES_tradnl" sz="1200" dirty="0" smtClean="0">
                <a:solidFill>
                  <a:srgbClr val="EF6419"/>
                </a:solidFill>
                <a:latin typeface="Arial Black"/>
                <a:cs typeface="Arial Black"/>
              </a:rPr>
              <a:t>12:30</a:t>
            </a:r>
            <a:endParaRPr lang="es-ES_tradnl" sz="12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endParaRPr lang="es-ES_tradnl" sz="5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r>
              <a:rPr lang="es-ES_tradnl" sz="16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CAFÉ PARA TODOS</a:t>
            </a:r>
            <a:endParaRPr lang="es-ES_tradnl" sz="1600" dirty="0" smtClean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r>
              <a:rPr lang="es-ES_tradnl" sz="1200" dirty="0" smtClean="0">
                <a:latin typeface="Arial"/>
                <a:cs typeface="Arial"/>
              </a:rPr>
              <a:t>Degustación de un café break,  gentiliza de </a:t>
            </a:r>
            <a:r>
              <a:rPr lang="es-ES_tradnl" sz="1200" dirty="0" err="1" smtClean="0">
                <a:latin typeface="Arial"/>
                <a:cs typeface="Arial"/>
              </a:rPr>
              <a:t>Ausola</a:t>
            </a:r>
            <a:r>
              <a:rPr lang="es-ES_tradnl" sz="1200" dirty="0" err="1" smtClean="0">
                <a:latin typeface="Arial"/>
                <a:cs typeface="Arial"/>
              </a:rPr>
              <a:t>n</a:t>
            </a:r>
            <a:r>
              <a:rPr lang="es-ES_tradnl" sz="1200" dirty="0" smtClean="0">
                <a:latin typeface="Arial"/>
                <a:cs typeface="Arial"/>
              </a:rPr>
              <a:t> </a:t>
            </a:r>
            <a:endParaRPr lang="es-ES_tradnl" sz="1200" dirty="0" smtClean="0">
              <a:latin typeface="Arial"/>
              <a:cs typeface="Arial"/>
            </a:endParaRPr>
          </a:p>
          <a:p>
            <a:pPr algn="ctr"/>
            <a:endParaRPr lang="es-ES_tradnl" sz="12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pPr algn="ctr"/>
            <a:endParaRPr lang="es-ES_tradnl" sz="500" dirty="0" smtClean="0">
              <a:solidFill>
                <a:srgbClr val="EF6419"/>
              </a:solidFill>
              <a:latin typeface="Arial Black"/>
              <a:cs typeface="Arial Black"/>
            </a:endParaRPr>
          </a:p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873336" y="5532096"/>
            <a:ext cx="42706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solidFill>
                  <a:schemeClr val="accent1">
                    <a:lumMod val="75000"/>
                  </a:schemeClr>
                </a:solidFill>
                <a:latin typeface="Impact"/>
                <a:cs typeface="Impact"/>
              </a:rPr>
              <a:t>¿Dónde?</a:t>
            </a:r>
            <a:endParaRPr lang="es-ES_tradnl" sz="2400" dirty="0">
              <a:solidFill>
                <a:schemeClr val="accent1">
                  <a:lumMod val="75000"/>
                </a:schemeClr>
              </a:solidFill>
              <a:latin typeface="Impact"/>
              <a:cs typeface="Impact"/>
            </a:endParaRPr>
          </a:p>
          <a:p>
            <a:pPr algn="ctr"/>
            <a:r>
              <a:rPr lang="es-ES_tradnl" dirty="0" smtClean="0">
                <a:latin typeface="Arial"/>
                <a:cs typeface="Arial"/>
              </a:rPr>
              <a:t>C/ Antonio Machado </a:t>
            </a:r>
          </a:p>
          <a:p>
            <a:pPr algn="ctr"/>
            <a:r>
              <a:rPr lang="es-ES_tradnl" dirty="0" smtClean="0">
                <a:latin typeface="Arial"/>
                <a:cs typeface="Arial"/>
              </a:rPr>
              <a:t>Locales de </a:t>
            </a:r>
            <a:r>
              <a:rPr lang="es-ES_tradnl" dirty="0" err="1" smtClean="0">
                <a:latin typeface="Arial"/>
                <a:cs typeface="Arial"/>
              </a:rPr>
              <a:t>Gao</a:t>
            </a:r>
            <a:r>
              <a:rPr lang="es-ES_tradnl" dirty="0" smtClean="0">
                <a:latin typeface="Arial"/>
                <a:cs typeface="Arial"/>
              </a:rPr>
              <a:t> Lacho </a:t>
            </a:r>
            <a:r>
              <a:rPr lang="es-ES_tradnl" dirty="0" err="1" smtClean="0">
                <a:latin typeface="Arial"/>
                <a:cs typeface="Arial"/>
              </a:rPr>
              <a:t>Drom</a:t>
            </a:r>
            <a:endParaRPr lang="es-ES_tradnl" dirty="0">
              <a:latin typeface="Arial"/>
              <a:cs typeface="Arial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5397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100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Impact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BG. Gurdiel Robles</dc:creator>
  <cp:lastModifiedBy>Edurne EGF. García Félix</cp:lastModifiedBy>
  <cp:revision>13</cp:revision>
  <cp:lastPrinted>2017-06-07T06:47:44Z</cp:lastPrinted>
  <dcterms:created xsi:type="dcterms:W3CDTF">2016-05-11T11:37:25Z</dcterms:created>
  <dcterms:modified xsi:type="dcterms:W3CDTF">2017-06-07T06:50:32Z</dcterms:modified>
</cp:coreProperties>
</file>