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2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77" d="100"/>
          <a:sy n="77" d="100"/>
        </p:scale>
        <p:origin x="1068" y="96"/>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1A4C4C9-9907-4BB6-B95A-E6BBD959AAB4}" type="datetimeFigureOut">
              <a:rPr lang="es-ES" smtClean="0"/>
              <a:t>12/11/2019</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082D650F-38E5-40ED-AA32-287D3AC686E8}" type="slidenum">
              <a:rPr lang="es-ES" smtClean="0"/>
              <a:t>‹Nº›</a:t>
            </a:fld>
            <a:endParaRPr lang="es-E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B6DA592C-A796-4264-BD45-11AED491B3E4}" type="datetimeFigureOut">
              <a:t>12/11/2019</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6DA02A30-9192-49A2-98D9-8D2828AE31E2}" type="slidenum">
              <a:t>‹Nº›</a:t>
            </a:fld>
            <a:endParaRPr lang="es-E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A continuación, introduzca su texto e imágenes</a:t>
            </a:r>
            <a:r>
              <a:rPr lang="es-ES" baseline="0" dirty="0"/>
              <a:t> en los marcadores de posición vacíos. Si necesita más marcadores para títulos, subtítulos o texto del cuerpo, copie cualquiera de los marcadores actuales y arrastre el nuevo hasta esa posición.</a:t>
            </a:r>
            <a:endParaRPr lang="es-ES" dirty="0"/>
          </a:p>
          <a:p>
            <a:endParaRPr lang="es-ES" dirty="0"/>
          </a:p>
        </p:txBody>
      </p:sp>
      <p:sp>
        <p:nvSpPr>
          <p:cNvPr id="4" name="Marcador de posición de número de diapositiva 3"/>
          <p:cNvSpPr>
            <a:spLocks noGrp="1"/>
          </p:cNvSpPr>
          <p:nvPr>
            <p:ph type="sldNum" sz="quarter" idx="10"/>
          </p:nvPr>
        </p:nvSpPr>
        <p:spPr/>
        <p:txBody>
          <a:bodyPr/>
          <a:lstStyle/>
          <a:p>
            <a:fld id="{6DA02A30-9192-49A2-98D9-8D2828AE31E2}" type="slidenum">
              <a:rPr lang="es-ES" smtClean="0"/>
              <a:t>1</a:t>
            </a:fld>
            <a:endParaRPr lang="es-E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A continuación, introduzca su texto e imágenes</a:t>
            </a:r>
            <a:r>
              <a:rPr lang="es-ES" baseline="0" dirty="0"/>
              <a:t> en los marcadores de posición vacíos. Si necesita más marcadores para títulos, subtítulos o texto del cuerpo, copie cualquiera de los marcadores actuales y arrastre el nuevo hasta esa posición.</a:t>
            </a:r>
            <a:endParaRPr lang="es-ES" dirty="0"/>
          </a:p>
          <a:p>
            <a:endParaRPr lang="es-ES" dirty="0"/>
          </a:p>
        </p:txBody>
      </p:sp>
      <p:sp>
        <p:nvSpPr>
          <p:cNvPr id="4" name="Marcador de posición de número de diapositiva 3"/>
          <p:cNvSpPr>
            <a:spLocks noGrp="1"/>
          </p:cNvSpPr>
          <p:nvPr>
            <p:ph type="sldNum" sz="quarter" idx="10"/>
          </p:nvPr>
        </p:nvSpPr>
        <p:spPr/>
        <p:txBody>
          <a:bodyPr/>
          <a:lstStyle/>
          <a:p>
            <a:fld id="{6DA02A30-9192-49A2-98D9-8D2828AE31E2}" type="slidenum">
              <a:rPr lang="es-ES" smtClean="0"/>
              <a:t>2</a:t>
            </a:fld>
            <a:endParaRPr lang="es-ES"/>
          </a:p>
        </p:txBody>
      </p:sp>
    </p:spTree>
    <p:extLst>
      <p:ext uri="{BB962C8B-B14F-4D97-AF65-F5344CB8AC3E}">
        <p14:creationId xmlns:p14="http://schemas.microsoft.com/office/powerpoint/2010/main" val="423242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xterior">
    <p:spTree>
      <p:nvGrpSpPr>
        <p:cNvPr id="1" name=""/>
        <p:cNvGrpSpPr/>
        <p:nvPr/>
      </p:nvGrpSpPr>
      <p:grpSpPr>
        <a:xfrm>
          <a:off x="0" y="0"/>
          <a:ext cx="0" cy="0"/>
          <a:chOff x="0" y="0"/>
          <a:chExt cx="0" cy="0"/>
        </a:xfrm>
      </p:grpSpPr>
      <p:sp>
        <p:nvSpPr>
          <p:cNvPr id="9" name="Rectángulo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Marcador de posición de imagen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[Introduzca una leyenda para su foto]</a:t>
            </a:r>
          </a:p>
        </p:txBody>
      </p:sp>
      <p:sp>
        <p:nvSpPr>
          <p:cNvPr id="27" name="Marcador de posición de texto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¿Cómo empiezo a usar esta plantilla?</a:t>
            </a:r>
          </a:p>
        </p:txBody>
      </p:sp>
      <p:sp>
        <p:nvSpPr>
          <p:cNvPr id="26" name="Marcador de posición de texto 25"/>
          <p:cNvSpPr>
            <a:spLocks noGrp="1"/>
          </p:cNvSpPr>
          <p:nvPr>
            <p:ph type="body" sz="quarter" idx="13" hasCustomPrompt="1"/>
          </p:nvPr>
        </p:nvSpPr>
        <p:spPr>
          <a:xfrm>
            <a:off x="457199" y="3538871"/>
            <a:ext cx="2428875" cy="40881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Puede usar este folleto moderno y profesional como está o personalizarlo con facilidad.</a:t>
            </a:r>
          </a:p>
        </p:txBody>
      </p:sp>
      <p:sp>
        <p:nvSpPr>
          <p:cNvPr id="23" name="Marcador de posición de texto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es-ES" sz="800" baseline="0"/>
            </a:lvl1pPr>
            <a:lvl2pPr marL="228600" indent="-114300" latinLnBrk="0">
              <a:lnSpc>
                <a:spcPct val="100000"/>
              </a:lnSpc>
              <a:spcBef>
                <a:spcPts val="800"/>
              </a:spcBef>
              <a:defRPr lang="es-ES" sz="900"/>
            </a:lvl2pPr>
            <a:lvl3pPr marL="342900" indent="-114300" latinLnBrk="0">
              <a:lnSpc>
                <a:spcPct val="100000"/>
              </a:lnSpc>
              <a:spcBef>
                <a:spcPts val="600"/>
              </a:spcBef>
              <a:defRPr lang="es-ES" sz="800"/>
            </a:lvl3pPr>
            <a:lvl4pPr marL="457200" indent="-114300" latinLnBrk="0">
              <a:lnSpc>
                <a:spcPct val="100000"/>
              </a:lnSpc>
              <a:spcBef>
                <a:spcPts val="600"/>
              </a:spcBef>
              <a:defRPr lang="es-ES" sz="700"/>
            </a:lvl4pPr>
            <a:lvl5pPr marL="571500" indent="-114300" latinLnBrk="0">
              <a:lnSpc>
                <a:spcPct val="100000"/>
              </a:lnSpc>
              <a:spcBef>
                <a:spcPts val="600"/>
              </a:spcBef>
              <a:defRPr lang="es-ES" sz="700"/>
            </a:lvl5pPr>
          </a:lstStyle>
          <a:p>
            <a:pPr lvl="0"/>
            <a:r>
              <a:rPr lang="es-ES" dirty="0"/>
              <a:t>Hemos incluido unas cuantas sugerencias en la plantilla para ayudarle a empezar.</a:t>
            </a:r>
            <a:r>
              <a:rPr dirty="0"/>
              <a:t/>
            </a:r>
            <a:br>
              <a:rPr dirty="0"/>
            </a:br>
            <a:r>
              <a:rPr lang="es-ES" dirty="0"/>
              <a:t>Para sustituir el texto de sugerencia (como este), selecciónelo y escriba el suyo propio.</a:t>
            </a:r>
            <a:r>
              <a:rPr dirty="0"/>
              <a:t/>
            </a:r>
            <a:br>
              <a:rPr dirty="0"/>
            </a:br>
            <a:r>
              <a:rPr lang="es-ES" dirty="0"/>
              <a:t>Para sustituir las fotos en el folleto, seleccione una imagen y bórrela. A continuación, use el icono Insertar imagen en el marcador de posición para introducir la suya propia.</a:t>
            </a:r>
            <a:r>
              <a:rPr dirty="0"/>
              <a:t/>
            </a:r>
            <a:br>
              <a:rPr dirty="0"/>
            </a:br>
            <a:r>
              <a:rPr lang="es-ES" dirty="0"/>
              <a:t>Para cambiar el logotipo, seleccione la imagen “sustituir con LOGOTIPO” y, a continuación, seleccione Cambiar imagen en la ficha Formato de Herramientas de imagen.</a:t>
            </a:r>
          </a:p>
        </p:txBody>
      </p:sp>
      <p:sp>
        <p:nvSpPr>
          <p:cNvPr id="29" name="Marcador de posición de texto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Quiénes somos</a:t>
            </a:r>
          </a:p>
        </p:txBody>
      </p:sp>
      <p:sp>
        <p:nvSpPr>
          <p:cNvPr id="30" name="Marcador de posición de texto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Acerca de nosotros</a:t>
            </a:r>
          </a:p>
        </p:txBody>
      </p:sp>
      <p:sp>
        <p:nvSpPr>
          <p:cNvPr id="45" name="Marcador de posición de texto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Este espacio se puede reservar para la "charla del ascensor". Si solo tuviera unos segundos para hablar a alguien de sus productos o servicios, ¿qué diría?</a:t>
            </a:r>
          </a:p>
        </p:txBody>
      </p:sp>
      <p:sp>
        <p:nvSpPr>
          <p:cNvPr id="32" name="Marcador de posición de texto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Contacto</a:t>
            </a:r>
          </a:p>
        </p:txBody>
      </p:sp>
      <p:sp>
        <p:nvSpPr>
          <p:cNvPr id="33" name="Marcador de posición de texto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Teléfono: [teléfono]</a:t>
            </a:r>
            <a:br>
              <a:rPr lang="es-ES" sz="1000" b="0" cap="none" baseline="0">
                <a:solidFill>
                  <a:schemeClr val="tx1"/>
                </a:solidFill>
                <a:latin typeface="+mn-lt"/>
              </a:rPr>
            </a:br>
            <a:r>
              <a:rPr lang="es-ES" sz="1000" b="0" cap="none" baseline="0">
                <a:solidFill>
                  <a:schemeClr val="tx1"/>
                </a:solidFill>
                <a:latin typeface="+mn-lt"/>
              </a:rPr>
              <a:t>E-mail: [dirección de e-mail]</a:t>
            </a:r>
            <a:br>
              <a:rPr lang="es-ES" sz="1000" b="0" cap="none" baseline="0">
                <a:solidFill>
                  <a:schemeClr val="tx1"/>
                </a:solidFill>
                <a:latin typeface="+mn-lt"/>
              </a:rPr>
            </a:br>
            <a:r>
              <a:rPr lang="es-ES" sz="1000" b="0" cap="none" baseline="0">
                <a:solidFill>
                  <a:schemeClr val="tx1"/>
                </a:solidFill>
                <a:latin typeface="+mn-lt"/>
              </a:rPr>
              <a:t>Web: [dirección web]</a:t>
            </a:r>
          </a:p>
        </p:txBody>
      </p:sp>
      <p:sp>
        <p:nvSpPr>
          <p:cNvPr id="34" name="Marcador de posición de texto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es-ES" sz="1000" b="1" cap="all"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[nombre de la empresa]</a:t>
            </a:r>
          </a:p>
        </p:txBody>
      </p:sp>
      <p:sp>
        <p:nvSpPr>
          <p:cNvPr id="37" name="Marcador de posición de texto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es-ES" sz="800" baseline="0"/>
            </a:lvl1pPr>
            <a:lvl2pPr marL="0" indent="0" latinLnBrk="0">
              <a:defRPr lang="es-ES" sz="800"/>
            </a:lvl2pPr>
            <a:lvl3pPr marL="0" indent="0" latinLnBrk="0">
              <a:defRPr lang="es-ES" sz="800"/>
            </a:lvl3pPr>
            <a:lvl4pPr marL="0" indent="0" latinLnBrk="0">
              <a:defRPr lang="es-ES" sz="800"/>
            </a:lvl4pPr>
            <a:lvl5pPr marL="0" indent="0" latinLnBrk="0">
              <a:defRPr lang="es-ES" sz="800"/>
            </a:lvl5pPr>
          </a:lstStyle>
          <a:p>
            <a:pPr lvl="0"/>
            <a:r>
              <a:rPr lang="es-ES"/>
              <a:t>[Dirección]</a:t>
            </a:r>
            <a:r>
              <a:t/>
            </a:r>
            <a:br/>
            <a:r>
              <a:rPr lang="es-ES"/>
              <a:t>[Código postal, ciudad, provincia]</a:t>
            </a:r>
          </a:p>
        </p:txBody>
      </p:sp>
      <p:sp>
        <p:nvSpPr>
          <p:cNvPr id="12" name="Marcador de posición de imagen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10" name="Título 9"/>
          <p:cNvSpPr>
            <a:spLocks noGrp="1"/>
          </p:cNvSpPr>
          <p:nvPr>
            <p:ph type="title" hasCustomPrompt="1"/>
          </p:nvPr>
        </p:nvSpPr>
        <p:spPr>
          <a:xfrm>
            <a:off x="7322344" y="4498848"/>
            <a:ext cx="2088832" cy="822960"/>
          </a:xfrm>
        </p:spPr>
        <p:txBody>
          <a:bodyPr>
            <a:normAutofit/>
          </a:bodyPr>
          <a:lstStyle>
            <a:lvl1pPr latinLnBrk="0">
              <a:lnSpc>
                <a:spcPct val="85000"/>
              </a:lnSpc>
              <a:defRPr lang="es-ES" sz="2800" b="1" cap="all" baseline="0">
                <a:solidFill>
                  <a:schemeClr val="bg1"/>
                </a:solidFill>
              </a:defRPr>
            </a:lvl1pPr>
          </a:lstStyle>
          <a:p>
            <a:r>
              <a:rPr lang="es-ES"/>
              <a:t>Nombre de la empresa</a:t>
            </a:r>
          </a:p>
        </p:txBody>
      </p:sp>
      <p:sp>
        <p:nvSpPr>
          <p:cNvPr id="40" name="Marcador de posición de texto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es-ES" sz="1300" b="0" i="1" baseline="0">
                <a:solidFill>
                  <a:schemeClr val="bg1"/>
                </a:solidFill>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[Subtítulo del folleto o lema de la empresa]</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erior">
    <p:spTree>
      <p:nvGrpSpPr>
        <p:cNvPr id="1" name=""/>
        <p:cNvGrpSpPr/>
        <p:nvPr/>
      </p:nvGrpSpPr>
      <p:grpSpPr>
        <a:xfrm>
          <a:off x="0" y="0"/>
          <a:ext cx="0" cy="0"/>
          <a:chOff x="0" y="0"/>
          <a:chExt cx="0" cy="0"/>
        </a:xfrm>
      </p:grpSpPr>
      <p:cxnSp>
        <p:nvCxnSpPr>
          <p:cNvPr id="19" name="Conector directo 18"/>
          <p:cNvCxnSpPr/>
          <p:nvPr/>
        </p:nvCxnSpPr>
        <p:spPr>
          <a:xfrm>
            <a:off x="3813048" y="17526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directo 19"/>
          <p:cNvCxnSpPr/>
          <p:nvPr/>
        </p:nvCxnSpPr>
        <p:spPr>
          <a:xfrm>
            <a:off x="3813048" y="33528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arcador de posición de texto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Aquí tiene un par de ideas…</a:t>
            </a:r>
          </a:p>
        </p:txBody>
      </p:sp>
      <p:sp>
        <p:nvSpPr>
          <p:cNvPr id="29" name="Marcador de posición de texto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¿Qué se debe incluir en un folleto?</a:t>
            </a:r>
          </a:p>
        </p:txBody>
      </p:sp>
      <p:sp>
        <p:nvSpPr>
          <p:cNvPr id="13" name="Marcador de posición de imagen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26" name="Marcador de posición de texto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Este espacio sería ideal para incluir una declaración de intenciones. Puede usar el lado derecho de la página para resumir en qué destaca del resto y usar el centro para una breve descripción de sus logros</a:t>
            </a:r>
            <a:r>
              <a:rPr lang="es-ES" dirty="0" smtClean="0"/>
              <a:t>.</a:t>
            </a:r>
            <a:r>
              <a:rPr dirty="0"/>
              <a:t/>
            </a:r>
            <a:br>
              <a:rPr dirty="0"/>
            </a:br>
            <a:r>
              <a:rPr lang="es-ES" dirty="0"/>
              <a:t>(No se olvide de elegir fotos que destaquen los puntos fuertes de su empresa. Las imágenes deben tener siempre un aspecto óptimo.)</a:t>
            </a:r>
          </a:p>
        </p:txBody>
      </p:sp>
      <p:sp>
        <p:nvSpPr>
          <p:cNvPr id="30" name="Marcador de posición de texto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¿Cree que resulta díficil dar formato a un documento con este aspecto?</a:t>
            </a:r>
          </a:p>
        </p:txBody>
      </p:sp>
      <p:sp>
        <p:nvSpPr>
          <p:cNvPr id="31" name="Marcador de posición de texto 25"/>
          <p:cNvSpPr>
            <a:spLocks noGrp="1"/>
          </p:cNvSpPr>
          <p:nvPr>
            <p:ph type="body" sz="quarter" idx="18" hasCustomPrompt="1"/>
          </p:nvPr>
        </p:nvSpPr>
        <p:spPr>
          <a:xfrm>
            <a:off x="3813820" y="1066800"/>
            <a:ext cx="2428875" cy="531587"/>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De eso nada. En este folleto ya se ha dado formato a los marcadores de posición.</a:t>
            </a:r>
          </a:p>
        </p:txBody>
      </p:sp>
      <p:sp>
        <p:nvSpPr>
          <p:cNvPr id="18" name="Marcador de posición de texto 25"/>
          <p:cNvSpPr>
            <a:spLocks noGrp="1"/>
          </p:cNvSpPr>
          <p:nvPr>
            <p:ph type="body" sz="quarter" idx="23" hasCustomPrompt="1"/>
          </p:nvPr>
        </p:nvSpPr>
        <p:spPr>
          <a:xfrm>
            <a:off x="3813820" y="1868056"/>
            <a:ext cx="2428875" cy="1384504"/>
          </a:xfrm>
        </p:spPr>
        <p:txBody>
          <a:bodyPr anchor="ctr">
            <a:noAutofit/>
          </a:bodyPr>
          <a:lstStyle>
            <a:lvl1pPr marL="0" indent="0" latinLnBrk="0">
              <a:lnSpc>
                <a:spcPct val="130000"/>
              </a:lnSpc>
              <a:spcBef>
                <a:spcPts val="0"/>
              </a:spcBef>
              <a:buNone/>
              <a:defRPr lang="es-ES" sz="1500" i="1" baseline="0">
                <a:solidFill>
                  <a:schemeClr val="accent2">
                    <a:lumMod val="75000"/>
                  </a:schemeClr>
                </a:solidFill>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“No sea tímido. Demuéstrele a todo el mundo lo maravilloso que es. Este espacio es perfecto para incluir un testimonio halagador.”</a:t>
            </a:r>
          </a:p>
        </p:txBody>
      </p:sp>
      <p:sp>
        <p:nvSpPr>
          <p:cNvPr id="32" name="Marcador de posición de texto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es-ES"/>
            </a:pPr>
            <a:r>
              <a:rPr lang="es-ES"/>
              <a:t>Obtenga los resultados exactos que desee.</a:t>
            </a:r>
          </a:p>
        </p:txBody>
      </p:sp>
      <p:sp>
        <p:nvSpPr>
          <p:cNvPr id="21" name="Marcador de posición de texto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su propio texto para que luzcan su empresa y sus servicios.</a:t>
            </a:r>
          </a:p>
        </p:txBody>
      </p:sp>
      <p:sp>
        <p:nvSpPr>
          <p:cNvPr id="22" name="Marcador de posición de texto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¿Necesita más marcadores de posición?</a:t>
            </a:r>
          </a:p>
        </p:txBody>
      </p:sp>
      <p:sp>
        <p:nvSpPr>
          <p:cNvPr id="24" name="Marcador de posición de texto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hay ningún problema. Copie uno y arrástrelo a su sitio.</a:t>
            </a:r>
          </a:p>
        </p:txBody>
      </p:sp>
      <p:sp>
        <p:nvSpPr>
          <p:cNvPr id="12" name="Marcador de posición de imagen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una leyenda para su foto]</a:t>
            </a:r>
          </a:p>
        </p:txBody>
      </p:sp>
      <p:sp>
        <p:nvSpPr>
          <p:cNvPr id="25" name="Marcador de posición de texto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olvide especificar, al menos en parte, lo que ofrece y lo que le diferencia de la competencia.</a:t>
            </a:r>
          </a:p>
        </p:txBody>
      </p:sp>
      <p:sp>
        <p:nvSpPr>
          <p:cNvPr id="35" name="Marcador de posición de texto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Nuestros productos y servicios</a:t>
            </a:r>
          </a:p>
        </p:txBody>
      </p:sp>
      <p:sp>
        <p:nvSpPr>
          <p:cNvPr id="36" name="Marcador de posición de texto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Puede incluir una lista con viñetas de productos, servicios o principales ventajas de colaborar con su empresa. Si no, puede resumir los aspectos más destacados en pocos párrafos breves.</a:t>
            </a:r>
            <a:r>
              <a:t/>
            </a:r>
            <a:br/>
            <a:r>
              <a:rPr lang="es-ES"/>
              <a:t>Ya sabemos que podría hablar durante horas de lo maravillosa que es su empresa. (No le culpamos, tiene toda la razón). Recuerde solamente que esto es marketing: si quiere mantener la atención, debe ser breve, amable y coherente.
</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es-ES" sz="990">
                <a:solidFill>
                  <a:schemeClr val="tx1">
                    <a:tint val="75000"/>
                  </a:schemeClr>
                </a:solidFill>
              </a:defRPr>
            </a:lvl1pPr>
          </a:lstStyle>
          <a:p>
            <a:fld id="{5F272CD0-8AE2-403D-BC5A-E9768D13DA7F}" type="datetimeFigureOut">
              <a:t>12/11/2019</a:t>
            </a:fld>
            <a:endParaRPr lang="es-ES" dirty="0"/>
          </a:p>
        </p:txBody>
      </p:sp>
      <p:sp>
        <p:nvSpPr>
          <p:cNvPr id="5" name="Marcador de posición de pie de página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es-ES" sz="99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es-ES" sz="990">
                <a:solidFill>
                  <a:schemeClr val="tx1">
                    <a:tint val="75000"/>
                  </a:schemeClr>
                </a:solidFill>
              </a:defRPr>
            </a:lvl1pPr>
          </a:lstStyle>
          <a:p>
            <a:fld id="{A2D45621-FB72-491B-A41E-B21F020BD976}" type="slidenum">
              <a:t>‹Nº›</a:t>
            </a:fld>
            <a:endParaRPr lang="es-E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es-ES"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es-ES"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es-ES"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es-ES"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9pPr>
    </p:bodyStyle>
    <p:otherStyle>
      <a:defPPr>
        <a:defRPr lang="es-ES"/>
      </a:defPPr>
      <a:lvl1pPr marL="0" algn="l" defTabSz="754380" rtl="0" eaLnBrk="1" latinLnBrk="0" hangingPunct="1">
        <a:defRPr lang="es-ES" sz="1485" kern="1200">
          <a:solidFill>
            <a:schemeClr val="tx1"/>
          </a:solidFill>
          <a:latin typeface="+mn-lt"/>
          <a:ea typeface="+mn-ea"/>
          <a:cs typeface="+mn-cs"/>
        </a:defRPr>
      </a:lvl1pPr>
      <a:lvl2pPr marL="377190" algn="l" defTabSz="754380" rtl="0" eaLnBrk="1" latinLnBrk="0" hangingPunct="1">
        <a:defRPr lang="es-ES" sz="1485" kern="1200">
          <a:solidFill>
            <a:schemeClr val="tx1"/>
          </a:solidFill>
          <a:latin typeface="+mn-lt"/>
          <a:ea typeface="+mn-ea"/>
          <a:cs typeface="+mn-cs"/>
        </a:defRPr>
      </a:lvl2pPr>
      <a:lvl3pPr marL="754380" algn="l" defTabSz="754380" rtl="0" eaLnBrk="1" latinLnBrk="0" hangingPunct="1">
        <a:defRPr lang="es-ES" sz="1485" kern="1200">
          <a:solidFill>
            <a:schemeClr val="tx1"/>
          </a:solidFill>
          <a:latin typeface="+mn-lt"/>
          <a:ea typeface="+mn-ea"/>
          <a:cs typeface="+mn-cs"/>
        </a:defRPr>
      </a:lvl3pPr>
      <a:lvl4pPr marL="1131570" algn="l" defTabSz="754380" rtl="0" eaLnBrk="1" latinLnBrk="0" hangingPunct="1">
        <a:defRPr lang="es-ES" sz="1485" kern="1200">
          <a:solidFill>
            <a:schemeClr val="tx1"/>
          </a:solidFill>
          <a:latin typeface="+mn-lt"/>
          <a:ea typeface="+mn-ea"/>
          <a:cs typeface="+mn-cs"/>
        </a:defRPr>
      </a:lvl4pPr>
      <a:lvl5pPr marL="1508760" algn="l" defTabSz="754380" rtl="0" eaLnBrk="1" latinLnBrk="0" hangingPunct="1">
        <a:defRPr lang="es-ES" sz="1485" kern="1200">
          <a:solidFill>
            <a:schemeClr val="tx1"/>
          </a:solidFill>
          <a:latin typeface="+mn-lt"/>
          <a:ea typeface="+mn-ea"/>
          <a:cs typeface="+mn-cs"/>
        </a:defRPr>
      </a:lvl5pPr>
      <a:lvl6pPr marL="1885950" algn="l" defTabSz="754380" rtl="0" eaLnBrk="1" latinLnBrk="0" hangingPunct="1">
        <a:defRPr lang="es-ES" sz="1485" kern="1200">
          <a:solidFill>
            <a:schemeClr val="tx1"/>
          </a:solidFill>
          <a:latin typeface="+mn-lt"/>
          <a:ea typeface="+mn-ea"/>
          <a:cs typeface="+mn-cs"/>
        </a:defRPr>
      </a:lvl6pPr>
      <a:lvl7pPr marL="2263140" algn="l" defTabSz="754380" rtl="0" eaLnBrk="1" latinLnBrk="0" hangingPunct="1">
        <a:defRPr lang="es-ES" sz="1485" kern="1200">
          <a:solidFill>
            <a:schemeClr val="tx1"/>
          </a:solidFill>
          <a:latin typeface="+mn-lt"/>
          <a:ea typeface="+mn-ea"/>
          <a:cs typeface="+mn-cs"/>
        </a:defRPr>
      </a:lvl7pPr>
      <a:lvl8pPr marL="2640330" algn="l" defTabSz="754380" rtl="0" eaLnBrk="1" latinLnBrk="0" hangingPunct="1">
        <a:defRPr lang="es-ES" sz="1485" kern="1200">
          <a:solidFill>
            <a:schemeClr val="tx1"/>
          </a:solidFill>
          <a:latin typeface="+mn-lt"/>
          <a:ea typeface="+mn-ea"/>
          <a:cs typeface="+mn-cs"/>
        </a:defRPr>
      </a:lvl8pPr>
      <a:lvl9pPr marL="3017520" algn="l" defTabSz="754380" rtl="0" eaLnBrk="1" latinLnBrk="0" hangingPunct="1">
        <a:defRPr lang="es-ES"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2369" y="2590801"/>
            <a:ext cx="2925834" cy="144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Marcador de posición de texto 23"/>
          <p:cNvSpPr>
            <a:spLocks noGrp="1"/>
          </p:cNvSpPr>
          <p:nvPr>
            <p:ph type="body" sz="quarter" idx="15"/>
          </p:nvPr>
        </p:nvSpPr>
        <p:spPr>
          <a:xfrm>
            <a:off x="381000" y="2819400"/>
            <a:ext cx="2428875" cy="274320"/>
          </a:xfrm>
        </p:spPr>
        <p:txBody>
          <a:bodyPr/>
          <a:lstStyle/>
          <a:p>
            <a:r>
              <a:rPr lang="es-ES" dirty="0" smtClean="0"/>
              <a:t> </a:t>
            </a:r>
          </a:p>
          <a:p>
            <a:r>
              <a:rPr lang="es-ES" dirty="0"/>
              <a:t> </a:t>
            </a:r>
            <a:r>
              <a:rPr lang="es-ES" dirty="0" smtClean="0"/>
              <a:t>  </a:t>
            </a:r>
            <a:endParaRPr lang="es-ES" dirty="0"/>
          </a:p>
        </p:txBody>
      </p:sp>
      <p:sp>
        <p:nvSpPr>
          <p:cNvPr id="23" name="Marcador de posición de texto 22"/>
          <p:cNvSpPr>
            <a:spLocks noGrp="1"/>
          </p:cNvSpPr>
          <p:nvPr>
            <p:ph type="body" sz="quarter" idx="14"/>
          </p:nvPr>
        </p:nvSpPr>
        <p:spPr>
          <a:xfrm>
            <a:off x="-104000" y="148857"/>
            <a:ext cx="2428875" cy="525462"/>
          </a:xfrm>
        </p:spPr>
        <p:txBody>
          <a:bodyPr/>
          <a:lstStyle/>
          <a:p>
            <a:pPr algn="ctr"/>
            <a:r>
              <a:rPr lang="es-ES" sz="2800" u="sng" dirty="0" smtClean="0">
                <a:solidFill>
                  <a:schemeClr val="accent2">
                    <a:lumMod val="60000"/>
                    <a:lumOff val="40000"/>
                  </a:schemeClr>
                </a:solidFill>
                <a:latin typeface="Vladimir Script" panose="03050402040407070305" pitchFamily="66" charset="0"/>
                <a:cs typeface="Andalus" panose="02020603050405020304" pitchFamily="18" charset="-78"/>
              </a:rPr>
              <a:t>Himno Gitano: </a:t>
            </a:r>
            <a:endParaRPr lang="es-ES" sz="2800" u="sng" dirty="0">
              <a:solidFill>
                <a:schemeClr val="accent2">
                  <a:lumMod val="60000"/>
                  <a:lumOff val="40000"/>
                </a:schemeClr>
              </a:solidFill>
              <a:latin typeface="Vladimir Script" panose="03050402040407070305" pitchFamily="66" charset="0"/>
              <a:cs typeface="Andalus" panose="02020603050405020304" pitchFamily="18" charset="-78"/>
            </a:endParaRPr>
          </a:p>
        </p:txBody>
      </p:sp>
      <p:sp>
        <p:nvSpPr>
          <p:cNvPr id="21" name="Marcador de posición de texto 20"/>
          <p:cNvSpPr>
            <a:spLocks noGrp="1"/>
          </p:cNvSpPr>
          <p:nvPr>
            <p:ph type="body" sz="quarter" idx="12"/>
          </p:nvPr>
        </p:nvSpPr>
        <p:spPr>
          <a:xfrm>
            <a:off x="468402" y="533400"/>
            <a:ext cx="2570073" cy="7239000"/>
          </a:xfrm>
        </p:spPr>
        <p:txBody>
          <a:bodyPr/>
          <a:lstStyle/>
          <a:p>
            <a:pPr marL="0" lvl="0" indent="0" algn="ctr">
              <a:lnSpc>
                <a:spcPct val="100000"/>
              </a:lnSpc>
              <a:spcBef>
                <a:spcPts val="600"/>
              </a:spcBef>
              <a:buNone/>
            </a:pPr>
            <a:endParaRPr lang="es-ES" sz="1000" b="1" dirty="0" smtClean="0">
              <a:latin typeface="Times New Roman" pitchFamily="18" charset="0"/>
              <a:cs typeface="Times New Roman" pitchFamily="18" charset="0"/>
            </a:endParaRPr>
          </a:p>
          <a:p>
            <a:pPr marL="0" lvl="0" indent="0" algn="ctr">
              <a:lnSpc>
                <a:spcPct val="100000"/>
              </a:lnSpc>
              <a:spcBef>
                <a:spcPts val="600"/>
              </a:spcBef>
              <a:buNone/>
            </a:pPr>
            <a:r>
              <a:rPr lang="es-ES" sz="1050" b="1" i="1" dirty="0" err="1" smtClean="0">
                <a:latin typeface="+mj-lt"/>
                <a:cs typeface="Times New Roman" pitchFamily="18" charset="0"/>
              </a:rPr>
              <a:t>Gelem</a:t>
            </a:r>
            <a:r>
              <a:rPr lang="es-ES" sz="1050" b="1" i="1" dirty="0" smtClean="0">
                <a:latin typeface="+mj-lt"/>
                <a:cs typeface="Times New Roman" pitchFamily="18" charset="0"/>
              </a:rPr>
              <a:t>, gelem, lungone dromensa</a:t>
            </a:r>
          </a:p>
          <a:p>
            <a:pPr marL="0" indent="0" algn="ctr">
              <a:lnSpc>
                <a:spcPct val="100000"/>
              </a:lnSpc>
              <a:spcBef>
                <a:spcPts val="600"/>
              </a:spcBef>
              <a:buNone/>
            </a:pPr>
            <a:r>
              <a:rPr lang="es-ES" sz="1050" b="1" i="1" dirty="0">
                <a:latin typeface="+mj-lt"/>
                <a:cs typeface="Times New Roman" pitchFamily="18" charset="0"/>
              </a:rPr>
              <a:t>Maladilem bahktale Romensa</a:t>
            </a:r>
          </a:p>
          <a:p>
            <a:pPr marL="0" indent="0" algn="ctr">
              <a:lnSpc>
                <a:spcPct val="100000"/>
              </a:lnSpc>
              <a:spcBef>
                <a:spcPts val="600"/>
              </a:spcBef>
              <a:buNone/>
            </a:pPr>
            <a:r>
              <a:rPr lang="es-ES" sz="1050" b="1" i="1" dirty="0">
                <a:latin typeface="+mj-lt"/>
                <a:cs typeface="Times New Roman" pitchFamily="18" charset="0"/>
              </a:rPr>
              <a:t>A Romale katar tumen aven, </a:t>
            </a:r>
          </a:p>
          <a:p>
            <a:pPr marL="0" indent="0" algn="ctr">
              <a:lnSpc>
                <a:spcPct val="100000"/>
              </a:lnSpc>
              <a:spcBef>
                <a:spcPts val="600"/>
              </a:spcBef>
              <a:buNone/>
            </a:pPr>
            <a:r>
              <a:rPr lang="es-ES" sz="1050" b="1" i="1" dirty="0">
                <a:latin typeface="+mj-lt"/>
                <a:cs typeface="Times New Roman" pitchFamily="18" charset="0"/>
              </a:rPr>
              <a:t>E tsarensa bahktale dromensa?</a:t>
            </a:r>
          </a:p>
          <a:p>
            <a:pPr marL="0" lvl="0" indent="0" algn="ctr">
              <a:lnSpc>
                <a:spcPct val="100000"/>
              </a:lnSpc>
              <a:spcBef>
                <a:spcPts val="600"/>
              </a:spcBef>
              <a:buNone/>
            </a:pPr>
            <a:r>
              <a:rPr lang="es-ES" sz="1050" b="1" i="1" dirty="0">
                <a:latin typeface="+mj-lt"/>
                <a:cs typeface="Times New Roman" pitchFamily="18" charset="0"/>
              </a:rPr>
              <a:t>Vi man sas ek bary familiya</a:t>
            </a:r>
          </a:p>
          <a:p>
            <a:pPr marL="0" indent="0" algn="ctr">
              <a:lnSpc>
                <a:spcPct val="100000"/>
              </a:lnSpc>
              <a:spcBef>
                <a:spcPts val="600"/>
              </a:spcBef>
              <a:buNone/>
            </a:pPr>
            <a:r>
              <a:rPr lang="es-ES" sz="1050" b="1" i="1" dirty="0" smtClean="0">
                <a:latin typeface="+mj-lt"/>
                <a:cs typeface="Times New Roman" pitchFamily="18" charset="0"/>
              </a:rPr>
              <a:t>A </a:t>
            </a:r>
            <a:r>
              <a:rPr lang="es-ES" sz="1050" b="1" i="1" dirty="0">
                <a:latin typeface="+mj-lt"/>
                <a:cs typeface="Times New Roman" pitchFamily="18" charset="0"/>
              </a:rPr>
              <a:t>Romale, a Chavale</a:t>
            </a:r>
          </a:p>
          <a:p>
            <a:pPr marL="0" indent="0" algn="ctr">
              <a:lnSpc>
                <a:spcPct val="100000"/>
              </a:lnSpc>
              <a:spcBef>
                <a:spcPts val="600"/>
              </a:spcBef>
              <a:buNone/>
            </a:pPr>
            <a:r>
              <a:rPr lang="es-ES" sz="1050" b="1" i="1" dirty="0">
                <a:latin typeface="+mj-lt"/>
                <a:cs typeface="Times New Roman" pitchFamily="18" charset="0"/>
              </a:rPr>
              <a:t>Murdadas la e Kali legiya*</a:t>
            </a:r>
          </a:p>
          <a:p>
            <a:pPr marL="0" indent="0" algn="ctr">
              <a:lnSpc>
                <a:spcPct val="100000"/>
              </a:lnSpc>
              <a:spcBef>
                <a:spcPts val="600"/>
              </a:spcBef>
              <a:buNone/>
            </a:pPr>
            <a:r>
              <a:rPr lang="es-ES" sz="1050" b="1" i="1" dirty="0">
                <a:latin typeface="+mj-lt"/>
                <a:cs typeface="Times New Roman" pitchFamily="18" charset="0"/>
              </a:rPr>
              <a:t>Aven mansa sa lumniake Roma,</a:t>
            </a:r>
          </a:p>
          <a:p>
            <a:pPr marL="0" indent="0" algn="ctr">
              <a:lnSpc>
                <a:spcPct val="100000"/>
              </a:lnSpc>
              <a:spcBef>
                <a:spcPts val="600"/>
              </a:spcBef>
              <a:buNone/>
            </a:pPr>
            <a:r>
              <a:rPr lang="es-ES" sz="1050" b="1" i="1" dirty="0">
                <a:latin typeface="+mj-lt"/>
                <a:cs typeface="Times New Roman" pitchFamily="18" charset="0"/>
              </a:rPr>
              <a:t>Kai putaile e romane droma</a:t>
            </a:r>
          </a:p>
          <a:p>
            <a:pPr marL="0" indent="0" algn="ctr">
              <a:lnSpc>
                <a:spcPct val="100000"/>
              </a:lnSpc>
              <a:spcBef>
                <a:spcPts val="600"/>
              </a:spcBef>
              <a:buNone/>
            </a:pPr>
            <a:r>
              <a:rPr lang="es-ES" sz="1050" b="1" i="1" dirty="0">
                <a:latin typeface="+mj-lt"/>
                <a:cs typeface="Times New Roman" pitchFamily="18" charset="0"/>
              </a:rPr>
              <a:t>Ake vriama, usti Rom akana, </a:t>
            </a:r>
          </a:p>
          <a:p>
            <a:pPr marL="0" lvl="0" indent="0" algn="ctr">
              <a:lnSpc>
                <a:spcPct val="100000"/>
              </a:lnSpc>
              <a:spcBef>
                <a:spcPts val="600"/>
              </a:spcBef>
              <a:buNone/>
            </a:pPr>
            <a:r>
              <a:rPr lang="es-ES" sz="1050" b="1" i="1" dirty="0">
                <a:latin typeface="+mj-lt"/>
                <a:cs typeface="Times New Roman" pitchFamily="18" charset="0"/>
              </a:rPr>
              <a:t>Men khutasa misto kai kerasa</a:t>
            </a:r>
          </a:p>
          <a:p>
            <a:pPr marL="0" lvl="0" indent="0" algn="ctr">
              <a:lnSpc>
                <a:spcPct val="100000"/>
              </a:lnSpc>
              <a:spcBef>
                <a:spcPts val="600"/>
              </a:spcBef>
              <a:buNone/>
            </a:pPr>
            <a:r>
              <a:rPr lang="es-ES" sz="1050" b="1" i="1" dirty="0">
                <a:latin typeface="+mj-lt"/>
                <a:cs typeface="Times New Roman" pitchFamily="18" charset="0"/>
              </a:rPr>
              <a:t>A Romale, a Chavale</a:t>
            </a:r>
            <a:r>
              <a:rPr lang="es-ES" sz="1050" b="1" i="1" dirty="0" smtClean="0">
                <a:latin typeface="+mj-lt"/>
                <a:cs typeface="Times New Roman" pitchFamily="18" charset="0"/>
              </a:rPr>
              <a:t>.</a:t>
            </a:r>
          </a:p>
          <a:p>
            <a:pPr marL="0" indent="0" algn="ctr">
              <a:lnSpc>
                <a:spcPct val="100000"/>
              </a:lnSpc>
              <a:spcBef>
                <a:spcPts val="600"/>
              </a:spcBef>
              <a:buNone/>
            </a:pPr>
            <a:r>
              <a:rPr lang="es-ES" sz="1050" b="1" i="1" dirty="0" smtClean="0">
                <a:latin typeface="+mj-lt"/>
                <a:cs typeface="Times New Roman" pitchFamily="18" charset="0"/>
              </a:rPr>
              <a:t>( </a:t>
            </a:r>
            <a:r>
              <a:rPr lang="es-ES" sz="1050" b="1" i="1" dirty="0">
                <a:latin typeface="+mj-lt"/>
                <a:cs typeface="Times New Roman" pitchFamily="18" charset="0"/>
              </a:rPr>
              <a:t>Compuesto por jarko Jovanovic</a:t>
            </a:r>
            <a:r>
              <a:rPr lang="es-ES" sz="1050" b="1" i="1" dirty="0" smtClean="0">
                <a:latin typeface="+mj-lt"/>
                <a:cs typeface="Times New Roman" pitchFamily="18" charset="0"/>
              </a:rPr>
              <a:t>)</a:t>
            </a:r>
          </a:p>
          <a:p>
            <a:pPr marL="0" lvl="0" indent="0" algn="ctr">
              <a:lnSpc>
                <a:spcPct val="100000"/>
              </a:lnSpc>
              <a:spcBef>
                <a:spcPts val="600"/>
              </a:spcBef>
              <a:buNone/>
            </a:pPr>
            <a:r>
              <a:rPr lang="es-ES" sz="1050" i="1" dirty="0" smtClean="0">
                <a:latin typeface="+mj-lt"/>
                <a:cs typeface="Times New Roman" pitchFamily="18" charset="0"/>
              </a:rPr>
              <a:t>Anduve, anduve</a:t>
            </a:r>
            <a:endParaRPr lang="es-ES" sz="1050" i="1" dirty="0">
              <a:latin typeface="+mj-lt"/>
              <a:cs typeface="Times New Roman" pitchFamily="18" charset="0"/>
            </a:endParaRPr>
          </a:p>
          <a:p>
            <a:pPr marL="0" lvl="0" indent="0" algn="ctr">
              <a:lnSpc>
                <a:spcPct val="100000"/>
              </a:lnSpc>
              <a:spcBef>
                <a:spcPts val="600"/>
              </a:spcBef>
              <a:buNone/>
            </a:pPr>
            <a:r>
              <a:rPr lang="es-ES" sz="1050" i="1" dirty="0" smtClean="0">
                <a:latin typeface="+mj-lt"/>
                <a:cs typeface="Times New Roman" pitchFamily="18" charset="0"/>
              </a:rPr>
              <a:t>He viajado por muchos caminos</a:t>
            </a:r>
          </a:p>
          <a:p>
            <a:pPr marL="0" lvl="0" indent="0" algn="ctr">
              <a:lnSpc>
                <a:spcPct val="100000"/>
              </a:lnSpc>
              <a:spcBef>
                <a:spcPts val="600"/>
              </a:spcBef>
              <a:buNone/>
            </a:pPr>
            <a:r>
              <a:rPr lang="es-ES" sz="1050" i="1" dirty="0" smtClean="0">
                <a:latin typeface="+mj-lt"/>
                <a:cs typeface="Times New Roman" pitchFamily="18" charset="0"/>
              </a:rPr>
              <a:t>Y encontrado gitanos felices</a:t>
            </a:r>
          </a:p>
          <a:p>
            <a:pPr marL="0" lvl="0" indent="0" algn="ctr">
              <a:lnSpc>
                <a:spcPct val="100000"/>
              </a:lnSpc>
              <a:spcBef>
                <a:spcPts val="600"/>
              </a:spcBef>
              <a:buNone/>
            </a:pPr>
            <a:r>
              <a:rPr lang="es-ES" sz="1050" i="1" dirty="0" smtClean="0">
                <a:latin typeface="+mj-lt"/>
                <a:cs typeface="Times New Roman" pitchFamily="18" charset="0"/>
              </a:rPr>
              <a:t>Decidme de dónde venís</a:t>
            </a:r>
          </a:p>
          <a:p>
            <a:pPr marL="0" lvl="0" indent="0" algn="ctr">
              <a:lnSpc>
                <a:spcPct val="100000"/>
              </a:lnSpc>
              <a:spcBef>
                <a:spcPts val="600"/>
              </a:spcBef>
              <a:buNone/>
            </a:pPr>
            <a:r>
              <a:rPr lang="es-ES" sz="1050" i="1" dirty="0" smtClean="0">
                <a:latin typeface="+mj-lt"/>
                <a:cs typeface="Times New Roman" pitchFamily="18" charset="0"/>
              </a:rPr>
              <a:t>Con vuestras tiendas</a:t>
            </a:r>
          </a:p>
          <a:p>
            <a:pPr marL="0" lvl="0" indent="0" algn="ctr">
              <a:lnSpc>
                <a:spcPct val="100000"/>
              </a:lnSpc>
              <a:spcBef>
                <a:spcPts val="600"/>
              </a:spcBef>
              <a:buNone/>
            </a:pPr>
            <a:r>
              <a:rPr lang="es-ES" sz="1050" i="1" dirty="0" smtClean="0">
                <a:latin typeface="+mj-lt"/>
                <a:cs typeface="Times New Roman" pitchFamily="18" charset="0"/>
              </a:rPr>
              <a:t>Por estos caminos del destino?</a:t>
            </a:r>
          </a:p>
          <a:p>
            <a:pPr marL="0" lvl="0" indent="0" algn="ctr">
              <a:lnSpc>
                <a:spcPct val="100000"/>
              </a:lnSpc>
              <a:spcBef>
                <a:spcPts val="600"/>
              </a:spcBef>
              <a:buNone/>
            </a:pPr>
            <a:r>
              <a:rPr lang="es-ES" sz="1050" i="1" dirty="0" smtClean="0">
                <a:latin typeface="+mj-lt"/>
                <a:cs typeface="Times New Roman" pitchFamily="18" charset="0"/>
              </a:rPr>
              <a:t>Oh, gitanos</a:t>
            </a:r>
          </a:p>
          <a:p>
            <a:pPr marL="0" lvl="0" indent="0" algn="ctr">
              <a:lnSpc>
                <a:spcPct val="100000"/>
              </a:lnSpc>
              <a:spcBef>
                <a:spcPts val="600"/>
              </a:spcBef>
              <a:buNone/>
            </a:pPr>
            <a:r>
              <a:rPr lang="es-ES" sz="1050" i="1" dirty="0" smtClean="0">
                <a:latin typeface="+mj-lt"/>
                <a:cs typeface="Times New Roman" pitchFamily="18" charset="0"/>
              </a:rPr>
              <a:t>Oh, muchachos</a:t>
            </a:r>
          </a:p>
          <a:p>
            <a:pPr marL="0" lvl="0" indent="0" algn="ctr">
              <a:lnSpc>
                <a:spcPct val="100000"/>
              </a:lnSpc>
              <a:spcBef>
                <a:spcPts val="600"/>
              </a:spcBef>
              <a:buNone/>
            </a:pPr>
            <a:r>
              <a:rPr lang="es-ES" sz="1050" i="1" dirty="0" smtClean="0">
                <a:latin typeface="+mj-lt"/>
                <a:cs typeface="Times New Roman" pitchFamily="18" charset="0"/>
              </a:rPr>
              <a:t>Yo también tenía una gran familia,</a:t>
            </a:r>
          </a:p>
          <a:p>
            <a:pPr marL="0" lvl="0" indent="0" algn="ctr">
              <a:lnSpc>
                <a:spcPct val="100000"/>
              </a:lnSpc>
              <a:spcBef>
                <a:spcPts val="600"/>
              </a:spcBef>
              <a:buNone/>
            </a:pPr>
            <a:r>
              <a:rPr lang="es-ES" sz="1050" i="1" dirty="0" smtClean="0">
                <a:latin typeface="+mj-lt"/>
                <a:cs typeface="Times New Roman" pitchFamily="18" charset="0"/>
              </a:rPr>
              <a:t>Pero la legión negra la exterminó, </a:t>
            </a:r>
          </a:p>
          <a:p>
            <a:pPr marL="0" lvl="0" indent="0" algn="ctr">
              <a:lnSpc>
                <a:spcPct val="100000"/>
              </a:lnSpc>
              <a:spcBef>
                <a:spcPts val="600"/>
              </a:spcBef>
              <a:buNone/>
            </a:pPr>
            <a:r>
              <a:rPr lang="es-ES" sz="1050" i="1" dirty="0" smtClean="0">
                <a:latin typeface="+mj-lt"/>
                <a:cs typeface="Times New Roman" pitchFamily="18" charset="0"/>
              </a:rPr>
              <a:t>Venid conmigo, Gitanos del mundo entero.</a:t>
            </a:r>
          </a:p>
          <a:p>
            <a:pPr marL="0" lvl="0" indent="0" algn="ctr">
              <a:lnSpc>
                <a:spcPct val="100000"/>
              </a:lnSpc>
              <a:spcBef>
                <a:spcPts val="600"/>
              </a:spcBef>
              <a:buNone/>
            </a:pPr>
            <a:r>
              <a:rPr lang="es-ES" sz="1050" i="1" dirty="0" smtClean="0">
                <a:latin typeface="+mj-lt"/>
                <a:cs typeface="Times New Roman" pitchFamily="18" charset="0"/>
              </a:rPr>
              <a:t>Recorremos nuevos caminos.</a:t>
            </a:r>
          </a:p>
          <a:p>
            <a:pPr marL="0" lvl="0" indent="0" algn="ctr">
              <a:lnSpc>
                <a:spcPct val="100000"/>
              </a:lnSpc>
              <a:spcBef>
                <a:spcPts val="600"/>
              </a:spcBef>
              <a:buNone/>
            </a:pPr>
            <a:r>
              <a:rPr lang="es-ES" sz="1050" i="1" dirty="0" smtClean="0">
                <a:latin typeface="+mj-lt"/>
                <a:cs typeface="Times New Roman" pitchFamily="18" charset="0"/>
              </a:rPr>
              <a:t>Ahora levantémonos,</a:t>
            </a:r>
          </a:p>
          <a:p>
            <a:pPr marL="0" lvl="0" indent="0" algn="ctr">
              <a:lnSpc>
                <a:spcPct val="100000"/>
              </a:lnSpc>
              <a:spcBef>
                <a:spcPts val="600"/>
              </a:spcBef>
              <a:buNone/>
            </a:pPr>
            <a:r>
              <a:rPr lang="es-ES" sz="1050" i="1" dirty="0" smtClean="0">
                <a:latin typeface="+mj-lt"/>
                <a:cs typeface="Times New Roman" pitchFamily="18" charset="0"/>
              </a:rPr>
              <a:t>Ha llegado el momento de actuar</a:t>
            </a:r>
          </a:p>
          <a:p>
            <a:pPr marL="0" lvl="0" indent="0" algn="ctr">
              <a:lnSpc>
                <a:spcPct val="100000"/>
              </a:lnSpc>
              <a:spcBef>
                <a:spcPts val="600"/>
              </a:spcBef>
              <a:buNone/>
            </a:pPr>
            <a:r>
              <a:rPr lang="es-ES" sz="1050" i="1" dirty="0" smtClean="0">
                <a:latin typeface="+mj-lt"/>
                <a:cs typeface="Times New Roman" pitchFamily="18" charset="0"/>
              </a:rPr>
              <a:t>Oh, gitanos</a:t>
            </a:r>
          </a:p>
          <a:p>
            <a:pPr marL="0" lvl="0" indent="0" algn="ctr">
              <a:lnSpc>
                <a:spcPct val="100000"/>
              </a:lnSpc>
              <a:spcBef>
                <a:spcPts val="600"/>
              </a:spcBef>
              <a:buNone/>
            </a:pPr>
            <a:r>
              <a:rPr lang="es-ES" sz="1050" i="1" dirty="0" smtClean="0">
                <a:latin typeface="+mj-lt"/>
                <a:cs typeface="Times New Roman" pitchFamily="18" charset="0"/>
              </a:rPr>
              <a:t>Oh, muchachos</a:t>
            </a:r>
          </a:p>
          <a:p>
            <a:pPr marL="0" lvl="0" indent="0" algn="ctr">
              <a:lnSpc>
                <a:spcPct val="100000"/>
              </a:lnSpc>
              <a:spcBef>
                <a:spcPts val="600"/>
              </a:spcBef>
              <a:buNone/>
            </a:pPr>
            <a:endParaRPr lang="es-ES" sz="1000" i="1" dirty="0" smtClean="0"/>
          </a:p>
          <a:p>
            <a:pPr marL="0" lvl="0" indent="0" algn="ctr">
              <a:lnSpc>
                <a:spcPct val="100000"/>
              </a:lnSpc>
              <a:spcBef>
                <a:spcPts val="600"/>
              </a:spcBef>
              <a:buNone/>
            </a:pPr>
            <a:endParaRPr lang="es-ES" sz="1000" i="1" dirty="0" smtClean="0"/>
          </a:p>
          <a:p>
            <a:pPr marL="0" lvl="0" indent="0" algn="ctr">
              <a:lnSpc>
                <a:spcPct val="100000"/>
              </a:lnSpc>
              <a:spcBef>
                <a:spcPts val="600"/>
              </a:spcBef>
              <a:buNone/>
            </a:pPr>
            <a:endParaRPr lang="es-ES" sz="1000" i="1" dirty="0" smtClean="0"/>
          </a:p>
          <a:p>
            <a:pPr marL="0" lvl="0" indent="0" algn="ctr">
              <a:lnSpc>
                <a:spcPct val="100000"/>
              </a:lnSpc>
              <a:spcBef>
                <a:spcPts val="600"/>
              </a:spcBef>
              <a:buNone/>
            </a:pPr>
            <a:r>
              <a:rPr lang="es-ES" sz="1000" i="1" dirty="0" smtClean="0"/>
              <a:t> </a:t>
            </a:r>
          </a:p>
          <a:p>
            <a:pPr marL="0" lvl="0" indent="0" algn="ctr">
              <a:lnSpc>
                <a:spcPct val="100000"/>
              </a:lnSpc>
              <a:spcBef>
                <a:spcPts val="600"/>
              </a:spcBef>
              <a:buNone/>
            </a:pPr>
            <a:endParaRPr lang="es-ES" sz="1000" i="1" dirty="0" smtClean="0"/>
          </a:p>
          <a:p>
            <a:pPr marL="0" lvl="0" indent="0" algn="ctr">
              <a:lnSpc>
                <a:spcPct val="100000"/>
              </a:lnSpc>
              <a:spcBef>
                <a:spcPts val="600"/>
              </a:spcBef>
              <a:buNone/>
            </a:pPr>
            <a:endParaRPr lang="es-ES" sz="1000" dirty="0" smtClean="0"/>
          </a:p>
          <a:p>
            <a:pPr marL="0" lvl="0" indent="0" algn="ctr">
              <a:lnSpc>
                <a:spcPct val="100000"/>
              </a:lnSpc>
              <a:spcBef>
                <a:spcPts val="600"/>
              </a:spcBef>
              <a:buNone/>
            </a:pPr>
            <a:endParaRPr lang="es-ES" sz="1000" i="1" dirty="0" smtClean="0"/>
          </a:p>
        </p:txBody>
      </p:sp>
      <p:sp>
        <p:nvSpPr>
          <p:cNvPr id="25" name="Marcador de posición de texto 24"/>
          <p:cNvSpPr>
            <a:spLocks noGrp="1"/>
          </p:cNvSpPr>
          <p:nvPr>
            <p:ph type="body" sz="quarter" idx="16"/>
          </p:nvPr>
        </p:nvSpPr>
        <p:spPr>
          <a:xfrm>
            <a:off x="2940991" y="737481"/>
            <a:ext cx="3897766" cy="1760104"/>
          </a:xfrm>
          <a:effectLst>
            <a:outerShdw blurRad="50800" dist="38100" dir="5400000" algn="t" rotWithShape="0">
              <a:prstClr val="black">
                <a:alpha val="40000"/>
              </a:prstClr>
            </a:outerShdw>
          </a:effectLst>
        </p:spPr>
        <p:txBody>
          <a:bodyPr/>
          <a:lstStyle/>
          <a:p>
            <a:pPr algn="ctr"/>
            <a:r>
              <a:rPr lang="es-ES" sz="2400" dirty="0" smtClean="0">
                <a:solidFill>
                  <a:schemeClr val="tx1"/>
                </a:solidFill>
                <a:effectLst>
                  <a:outerShdw blurRad="38100" dist="38100" dir="2700000" algn="tl">
                    <a:srgbClr val="000000">
                      <a:alpha val="43137"/>
                    </a:srgbClr>
                  </a:outerShdw>
                </a:effectLst>
              </a:rPr>
              <a:t>SEMANA CONMEMORATIVA: </a:t>
            </a:r>
            <a:endParaRPr lang="es-ES" sz="2400" dirty="0">
              <a:solidFill>
                <a:schemeClr val="tx1"/>
              </a:solidFill>
              <a:effectLst>
                <a:outerShdw blurRad="38100" dist="38100" dir="2700000" algn="tl">
                  <a:srgbClr val="000000">
                    <a:alpha val="43137"/>
                  </a:srgbClr>
                </a:outerShdw>
              </a:effectLst>
            </a:endParaRPr>
          </a:p>
          <a:p>
            <a:pPr algn="ctr"/>
            <a:endParaRPr lang="es-ES" sz="2400" dirty="0" smtClean="0">
              <a:solidFill>
                <a:schemeClr val="tx1"/>
              </a:solidFill>
              <a:effectLst>
                <a:outerShdw blurRad="38100" dist="38100" dir="2700000" algn="tl">
                  <a:srgbClr val="000000">
                    <a:alpha val="43137"/>
                  </a:srgbClr>
                </a:outerShdw>
              </a:effectLst>
            </a:endParaRPr>
          </a:p>
          <a:p>
            <a:pPr algn="ctr"/>
            <a:r>
              <a:rPr lang="es-ES" sz="2400" dirty="0" smtClean="0">
                <a:solidFill>
                  <a:schemeClr val="tx1"/>
                </a:solidFill>
                <a:effectLst>
                  <a:outerShdw blurRad="38100" dist="38100" dir="2700000" algn="tl">
                    <a:srgbClr val="000000">
                      <a:alpha val="43137"/>
                    </a:srgbClr>
                  </a:outerShdw>
                </a:effectLst>
              </a:rPr>
              <a:t>“DÍA DE LOS GITANOS ANDALUCES”</a:t>
            </a:r>
            <a:endParaRPr lang="es-ES" sz="2400" dirty="0">
              <a:solidFill>
                <a:schemeClr val="tx1"/>
              </a:solidFill>
              <a:effectLst>
                <a:outerShdw blurRad="38100" dist="38100" dir="2700000" algn="tl">
                  <a:srgbClr val="000000">
                    <a:alpha val="43137"/>
                  </a:srgbClr>
                </a:outerShdw>
              </a:effectLst>
            </a:endParaRPr>
          </a:p>
          <a:p>
            <a:pPr algn="ctr"/>
            <a:endParaRPr lang="es-ES" i="1"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endParaRPr lang="es-ES" dirty="0" smtClean="0">
              <a:solidFill>
                <a:schemeClr val="tx1"/>
              </a:solidFill>
              <a:effectLst>
                <a:outerShdw blurRad="38100" dist="38100" dir="2700000" algn="tl">
                  <a:srgbClr val="000000">
                    <a:alpha val="43137"/>
                  </a:srgbClr>
                </a:outerShdw>
              </a:effectLst>
            </a:endParaRPr>
          </a:p>
          <a:p>
            <a:r>
              <a:rPr lang="es-ES" dirty="0"/>
              <a:t> </a:t>
            </a:r>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marL="342900" indent="-342900" algn="ctr">
              <a:buFont typeface="Wingdings" panose="05000000000000000000" pitchFamily="2" charset="2"/>
              <a:buChar char="q"/>
            </a:pPr>
            <a:endParaRPr lang="es-ES" dirty="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p:txBody>
      </p:sp>
      <p:sp>
        <p:nvSpPr>
          <p:cNvPr id="26" name="Marcador de posición de texto 25"/>
          <p:cNvSpPr>
            <a:spLocks noGrp="1"/>
          </p:cNvSpPr>
          <p:nvPr>
            <p:ph type="body" sz="quarter" idx="17"/>
          </p:nvPr>
        </p:nvSpPr>
        <p:spPr>
          <a:xfrm>
            <a:off x="3301250" y="4655111"/>
            <a:ext cx="3339352" cy="1308580"/>
          </a:xfrm>
        </p:spPr>
        <p:txBody>
          <a:bodyPr/>
          <a:lstStyle/>
          <a:p>
            <a:pPr algn="ctr"/>
            <a:endParaRPr lang="es-ES" sz="1600" u="sng" dirty="0"/>
          </a:p>
          <a:p>
            <a:pPr algn="ctr"/>
            <a:endParaRPr lang="es-ES" sz="1400" i="1" dirty="0" smtClean="0"/>
          </a:p>
          <a:p>
            <a:pPr algn="ctr"/>
            <a:endParaRPr lang="es-ES" sz="1400" dirty="0" smtClean="0"/>
          </a:p>
          <a:p>
            <a:endParaRPr lang="es-ES" dirty="0"/>
          </a:p>
        </p:txBody>
      </p:sp>
      <p:sp>
        <p:nvSpPr>
          <p:cNvPr id="10" name="9 Marcador de texto"/>
          <p:cNvSpPr>
            <a:spLocks noGrp="1"/>
          </p:cNvSpPr>
          <p:nvPr>
            <p:ph type="body" sz="quarter" idx="22"/>
          </p:nvPr>
        </p:nvSpPr>
        <p:spPr/>
        <p:txBody>
          <a:bodyPr/>
          <a:lstStyle/>
          <a:p>
            <a:r>
              <a:rPr lang="es-ES" dirty="0" smtClean="0"/>
              <a:t> </a:t>
            </a:r>
            <a:endParaRPr lang="es-ES" dirty="0"/>
          </a:p>
        </p:txBody>
      </p:sp>
      <p:sp>
        <p:nvSpPr>
          <p:cNvPr id="2" name="AutoShape 2" descr="Resultado de imagen de imagen día internacional de los gitan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Resultado de imagen de imagen día internacional de los gitan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4 Rectángulo"/>
          <p:cNvSpPr/>
          <p:nvPr/>
        </p:nvSpPr>
        <p:spPr>
          <a:xfrm>
            <a:off x="7068670" y="2133601"/>
            <a:ext cx="2700338" cy="5181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7085172" y="1826215"/>
            <a:ext cx="2637585" cy="618630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endParaRPr lang="es-ES" b="1" u="sng" dirty="0" smtClean="0"/>
          </a:p>
          <a:p>
            <a:pPr algn="ctr"/>
            <a:endParaRPr lang="es-ES" dirty="0" smtClean="0">
              <a:solidFill>
                <a:schemeClr val="bg1"/>
              </a:solidFill>
              <a:effectLst>
                <a:outerShdw blurRad="38100" dist="38100" dir="2700000" algn="tl">
                  <a:srgbClr val="000000">
                    <a:alpha val="43137"/>
                  </a:srgbClr>
                </a:outerShdw>
              </a:effectLst>
            </a:endParaRPr>
          </a:p>
          <a:p>
            <a:pPr algn="ctr"/>
            <a:r>
              <a:rPr lang="es-ES" dirty="0" smtClean="0">
                <a:solidFill>
                  <a:schemeClr val="bg1"/>
                </a:solidFill>
                <a:effectLst>
                  <a:outerShdw blurRad="38100" dist="38100" dir="2700000" algn="tl">
                    <a:srgbClr val="000000">
                      <a:alpha val="43137"/>
                    </a:srgbClr>
                  </a:outerShdw>
                </a:effectLst>
              </a:rPr>
              <a:t>Fundación </a:t>
            </a:r>
            <a:r>
              <a:rPr lang="es-ES" dirty="0">
                <a:solidFill>
                  <a:schemeClr val="bg1"/>
                </a:solidFill>
                <a:effectLst>
                  <a:outerShdw blurRad="38100" dist="38100" dir="2700000" algn="tl">
                    <a:srgbClr val="000000">
                      <a:alpha val="43137"/>
                    </a:srgbClr>
                  </a:outerShdw>
                </a:effectLst>
              </a:rPr>
              <a:t>Secretariado </a:t>
            </a:r>
            <a:r>
              <a:rPr lang="es-ES" dirty="0" smtClean="0">
                <a:solidFill>
                  <a:schemeClr val="bg1"/>
                </a:solidFill>
                <a:effectLst>
                  <a:outerShdw blurRad="38100" dist="38100" dir="2700000" algn="tl">
                    <a:srgbClr val="000000">
                      <a:alpha val="43137"/>
                    </a:srgbClr>
                  </a:outerShdw>
                </a:effectLst>
              </a:rPr>
              <a:t>Gitano</a:t>
            </a:r>
          </a:p>
          <a:p>
            <a:pPr algn="ctr"/>
            <a:endParaRPr lang="es-ES" dirty="0" smtClean="0">
              <a:solidFill>
                <a:schemeClr val="bg1"/>
              </a:solidFill>
              <a:effectLst>
                <a:outerShdw blurRad="38100" dist="38100" dir="2700000" algn="tl">
                  <a:srgbClr val="000000">
                    <a:alpha val="43137"/>
                  </a:srgbClr>
                </a:outerShdw>
              </a:effectLst>
            </a:endParaRPr>
          </a:p>
          <a:p>
            <a:pPr algn="ctr"/>
            <a:r>
              <a:rPr lang="es-ES" sz="1600" i="1" dirty="0">
                <a:solidFill>
                  <a:schemeClr val="bg1"/>
                </a:solidFill>
                <a:effectLst>
                  <a:outerShdw blurRad="38100" dist="38100" dir="2700000" algn="tl">
                    <a:srgbClr val="000000">
                      <a:alpha val="43137"/>
                    </a:srgbClr>
                  </a:outerShdw>
                </a:effectLst>
              </a:rPr>
              <a:t>f</a:t>
            </a:r>
            <a:r>
              <a:rPr lang="es-ES" sz="1600" i="1" dirty="0" smtClean="0">
                <a:solidFill>
                  <a:schemeClr val="bg1"/>
                </a:solidFill>
                <a:effectLst>
                  <a:outerShdw blurRad="38100" dist="38100" dir="2700000" algn="tl">
                    <a:srgbClr val="000000">
                      <a:alpha val="43137"/>
                    </a:srgbClr>
                  </a:outerShdw>
                </a:effectLst>
              </a:rPr>
              <a:t>omentando sinergias y trabajo en red con:</a:t>
            </a:r>
          </a:p>
          <a:p>
            <a:pPr algn="ctr"/>
            <a:endParaRPr lang="es-ES" sz="600" b="1" u="sng" dirty="0" smtClean="0">
              <a:solidFill>
                <a:schemeClr val="bg1"/>
              </a:solidFill>
            </a:endParaRPr>
          </a:p>
          <a:p>
            <a:endParaRPr lang="es-ES" sz="1400" b="1" dirty="0" smtClean="0">
              <a:solidFill>
                <a:schemeClr val="bg1"/>
              </a:solidFill>
            </a:endParaRPr>
          </a:p>
          <a:p>
            <a:pPr marL="342900" indent="-342900">
              <a:buFont typeface="Wingdings" panose="05000000000000000000" pitchFamily="2" charset="2"/>
              <a:buChar char="q"/>
            </a:pPr>
            <a:r>
              <a:rPr lang="es-ES" sz="1400" b="1" dirty="0" smtClean="0">
                <a:solidFill>
                  <a:schemeClr val="bg1"/>
                </a:solidFill>
              </a:rPr>
              <a:t> </a:t>
            </a:r>
            <a:r>
              <a:rPr lang="es-ES" sz="1400" b="1" dirty="0" smtClean="0">
                <a:solidFill>
                  <a:schemeClr val="bg1"/>
                </a:solidFill>
              </a:rPr>
              <a:t>Excmo. </a:t>
            </a:r>
            <a:r>
              <a:rPr lang="es-ES" sz="1400" b="1" dirty="0" smtClean="0">
                <a:solidFill>
                  <a:schemeClr val="bg1"/>
                </a:solidFill>
              </a:rPr>
              <a:t>Ayuntamiento de </a:t>
            </a:r>
            <a:r>
              <a:rPr lang="es-ES" sz="1400" b="1" dirty="0" err="1" smtClean="0">
                <a:solidFill>
                  <a:schemeClr val="bg1"/>
                </a:solidFill>
              </a:rPr>
              <a:t>Níjar</a:t>
            </a:r>
            <a:r>
              <a:rPr lang="es-ES" sz="1400" b="1" dirty="0" smtClean="0">
                <a:solidFill>
                  <a:schemeClr val="bg1"/>
                </a:solidFill>
              </a:rPr>
              <a:t>.</a:t>
            </a:r>
          </a:p>
          <a:p>
            <a:pPr marL="342900" indent="-342900">
              <a:buFont typeface="Wingdings" panose="05000000000000000000" pitchFamily="2" charset="2"/>
              <a:buChar char="q"/>
            </a:pPr>
            <a:endParaRPr lang="es-ES" sz="1400" b="1" dirty="0" smtClean="0">
              <a:solidFill>
                <a:schemeClr val="bg1"/>
              </a:solidFill>
            </a:endParaRPr>
          </a:p>
          <a:p>
            <a:pPr marL="342900" indent="-342900">
              <a:buFont typeface="Wingdings" panose="05000000000000000000" pitchFamily="2" charset="2"/>
              <a:buChar char="q"/>
            </a:pPr>
            <a:r>
              <a:rPr lang="es-ES" sz="1400" b="1" dirty="0" smtClean="0">
                <a:solidFill>
                  <a:schemeClr val="bg1"/>
                </a:solidFill>
              </a:rPr>
              <a:t>C.P.D. Virgen de  Paz.</a:t>
            </a:r>
          </a:p>
          <a:p>
            <a:pPr marL="342900" indent="-342900">
              <a:buFont typeface="Wingdings" panose="05000000000000000000" pitchFamily="2" charset="2"/>
              <a:buChar char="q"/>
            </a:pPr>
            <a:endParaRPr lang="es-ES" sz="1400" b="1" dirty="0" smtClean="0">
              <a:solidFill>
                <a:schemeClr val="bg1"/>
              </a:solidFill>
            </a:endParaRPr>
          </a:p>
          <a:p>
            <a:pPr marL="342900" indent="-342900">
              <a:buFont typeface="Wingdings" panose="05000000000000000000" pitchFamily="2" charset="2"/>
              <a:buChar char="q"/>
            </a:pPr>
            <a:r>
              <a:rPr lang="es-ES" sz="1400" b="1" dirty="0" smtClean="0">
                <a:solidFill>
                  <a:schemeClr val="bg1"/>
                </a:solidFill>
              </a:rPr>
              <a:t>Escuela Municipal Infantil Los Almendros.</a:t>
            </a:r>
          </a:p>
          <a:p>
            <a:pPr marL="342900" indent="-342900">
              <a:buFont typeface="Wingdings" panose="05000000000000000000" pitchFamily="2" charset="2"/>
              <a:buChar char="q"/>
            </a:pPr>
            <a:endParaRPr lang="es-ES" sz="1400" b="1" dirty="0" smtClean="0">
              <a:solidFill>
                <a:schemeClr val="bg1"/>
              </a:solidFill>
            </a:endParaRPr>
          </a:p>
          <a:p>
            <a:pPr marL="342900" indent="-342900">
              <a:buFont typeface="Wingdings" panose="05000000000000000000" pitchFamily="2" charset="2"/>
              <a:buChar char="q"/>
            </a:pPr>
            <a:r>
              <a:rPr lang="es-ES" sz="1400" b="1" dirty="0" smtClean="0">
                <a:solidFill>
                  <a:schemeClr val="bg1"/>
                </a:solidFill>
              </a:rPr>
              <a:t>Instituto Andaluz de la Juventud.</a:t>
            </a:r>
          </a:p>
          <a:p>
            <a:pPr marL="342900" indent="-342900" algn="ctr">
              <a:buFont typeface="Wingdings" panose="05000000000000000000" pitchFamily="2" charset="2"/>
              <a:buChar char="q"/>
            </a:pPr>
            <a:endParaRPr lang="es-ES" sz="1400" b="1" dirty="0" smtClean="0"/>
          </a:p>
          <a:p>
            <a:pPr marL="342900" indent="-342900" algn="ctr">
              <a:buFont typeface="Wingdings" panose="05000000000000000000" pitchFamily="2" charset="2"/>
              <a:buChar char="q"/>
            </a:pPr>
            <a:endParaRPr lang="es-ES" sz="1400" b="1" dirty="0" smtClean="0"/>
          </a:p>
          <a:p>
            <a:pPr marL="342900" indent="-342900" algn="ctr">
              <a:buFont typeface="Wingdings" panose="05000000000000000000" pitchFamily="2" charset="2"/>
              <a:buChar char="q"/>
            </a:pPr>
            <a:endParaRPr lang="es-ES" sz="1400" b="1" dirty="0" smtClean="0"/>
          </a:p>
          <a:p>
            <a:pPr marL="342900" indent="-342900" algn="ctr">
              <a:buFont typeface="Wingdings" panose="05000000000000000000" pitchFamily="2" charset="2"/>
              <a:buChar char="q"/>
            </a:pPr>
            <a:endParaRPr lang="es-ES" b="1" dirty="0" smtClean="0"/>
          </a:p>
          <a:p>
            <a:pPr marL="285750" indent="-285750">
              <a:buFont typeface="Arial" panose="020B0604020202020204" pitchFamily="34" charset="0"/>
              <a:buChar char="•"/>
            </a:pPr>
            <a:endParaRPr lang="es-ES" b="1" u="sng" dirty="0"/>
          </a:p>
          <a:p>
            <a:pPr marL="285750" indent="-285750">
              <a:buFont typeface="Arial" panose="020B0604020202020204" pitchFamily="34" charset="0"/>
              <a:buChar char="•"/>
            </a:pPr>
            <a:endParaRPr lang="es-ES" b="1" dirty="0" smtClean="0"/>
          </a:p>
          <a:p>
            <a:pPr algn="ctr"/>
            <a:r>
              <a:rPr lang="es-ES" b="1" dirty="0" smtClean="0"/>
              <a:t> </a:t>
            </a:r>
            <a:endParaRPr lang="es-ES" b="1" dirty="0"/>
          </a:p>
        </p:txBody>
      </p:sp>
      <p:sp>
        <p:nvSpPr>
          <p:cNvPr id="4" name="3 Rectángulo"/>
          <p:cNvSpPr/>
          <p:nvPr/>
        </p:nvSpPr>
        <p:spPr>
          <a:xfrm>
            <a:off x="3159068" y="5488240"/>
            <a:ext cx="3577886" cy="707886"/>
          </a:xfrm>
          <a:prstGeom prst="rect">
            <a:avLst/>
          </a:prstGeom>
        </p:spPr>
        <p:txBody>
          <a:bodyPr wrap="square">
            <a:spAutoFit/>
          </a:bodyPr>
          <a:lstStyle/>
          <a:p>
            <a:pPr algn="ctr"/>
            <a:r>
              <a:rPr lang="es-ES" sz="2000" b="1" dirty="0" smtClean="0">
                <a:effectLst>
                  <a:outerShdw blurRad="38100" dist="38100" dir="2700000" algn="tl">
                    <a:srgbClr val="000000">
                      <a:alpha val="43137"/>
                    </a:srgbClr>
                  </a:outerShdw>
                </a:effectLst>
              </a:rPr>
              <a:t>“POR LA INCLUSIÓN DE LA COMUNIDAD GITANA”</a:t>
            </a:r>
            <a:endParaRPr lang="es-ES" sz="2000"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1250" y="2291891"/>
            <a:ext cx="3219520" cy="3037805"/>
          </a:xfrm>
          <a:prstGeom prst="rect">
            <a:avLst/>
          </a:prstGeom>
        </p:spPr>
      </p:pic>
      <p:pic>
        <p:nvPicPr>
          <p:cNvPr id="8" name="Imagen 7"/>
          <p:cNvPicPr>
            <a:picLocks noChangeAspect="1"/>
          </p:cNvPicPr>
          <p:nvPr/>
        </p:nvPicPr>
        <p:blipFill rotWithShape="1">
          <a:blip r:embed="rId5">
            <a:extLst>
              <a:ext uri="{28A0092B-C50C-407E-A947-70E740481C1C}">
                <a14:useLocalDpi xmlns:a14="http://schemas.microsoft.com/office/drawing/2010/main" val="0"/>
              </a:ext>
            </a:extLst>
          </a:blip>
          <a:srcRect t="29420" b="25836"/>
          <a:stretch/>
        </p:blipFill>
        <p:spPr>
          <a:xfrm>
            <a:off x="6986158" y="186433"/>
            <a:ext cx="2724843" cy="1219200"/>
          </a:xfrm>
          <a:prstGeom prst="rect">
            <a:avLst/>
          </a:prstGeom>
        </p:spPr>
      </p:pic>
      <p:sp>
        <p:nvSpPr>
          <p:cNvPr id="16" name="Marcador de posición de texto 22"/>
          <p:cNvSpPr>
            <a:spLocks noGrp="1"/>
          </p:cNvSpPr>
          <p:nvPr>
            <p:ph type="body" sz="quarter" idx="14"/>
          </p:nvPr>
        </p:nvSpPr>
        <p:spPr>
          <a:xfrm>
            <a:off x="1595437" y="294677"/>
            <a:ext cx="2428875" cy="525462"/>
          </a:xfrm>
        </p:spPr>
        <p:txBody>
          <a:bodyPr/>
          <a:lstStyle/>
          <a:p>
            <a:pPr algn="ctr"/>
            <a:r>
              <a:rPr lang="es-ES" sz="1800" u="sng" dirty="0" smtClean="0">
                <a:solidFill>
                  <a:schemeClr val="accent2">
                    <a:lumMod val="60000"/>
                    <a:lumOff val="40000"/>
                  </a:schemeClr>
                </a:solidFill>
                <a:latin typeface="SimSun-ExtB" panose="02010609060101010101" pitchFamily="49" charset="-122"/>
                <a:ea typeface="SimSun-ExtB" panose="02010609060101010101" pitchFamily="49" charset="-122"/>
                <a:cs typeface="Andalus" panose="02020603050405020304" pitchFamily="18" charset="-78"/>
              </a:rPr>
              <a:t>“GELEM </a:t>
            </a:r>
            <a:r>
              <a:rPr lang="es-ES" sz="1800" u="sng" dirty="0" err="1" smtClean="0">
                <a:solidFill>
                  <a:schemeClr val="accent2">
                    <a:lumMod val="60000"/>
                    <a:lumOff val="40000"/>
                  </a:schemeClr>
                </a:solidFill>
                <a:latin typeface="SimSun-ExtB" panose="02010609060101010101" pitchFamily="49" charset="-122"/>
                <a:ea typeface="SimSun-ExtB" panose="02010609060101010101" pitchFamily="49" charset="-122"/>
                <a:cs typeface="Andalus" panose="02020603050405020304" pitchFamily="18" charset="-78"/>
              </a:rPr>
              <a:t>GELEM</a:t>
            </a:r>
            <a:r>
              <a:rPr lang="es-ES" sz="1800" u="sng" dirty="0" smtClean="0">
                <a:solidFill>
                  <a:schemeClr val="accent2">
                    <a:lumMod val="60000"/>
                    <a:lumOff val="40000"/>
                  </a:schemeClr>
                </a:solidFill>
                <a:latin typeface="SimSun-ExtB" panose="02010609060101010101" pitchFamily="49" charset="-122"/>
                <a:ea typeface="SimSun-ExtB" panose="02010609060101010101" pitchFamily="49" charset="-122"/>
                <a:cs typeface="Andalus" panose="02020603050405020304" pitchFamily="18" charset="-78"/>
              </a:rPr>
              <a:t>”</a:t>
            </a:r>
            <a:endParaRPr lang="es-ES" sz="1800" u="sng" dirty="0">
              <a:solidFill>
                <a:schemeClr val="accent2">
                  <a:lumMod val="60000"/>
                  <a:lumOff val="40000"/>
                </a:schemeClr>
              </a:solidFill>
              <a:latin typeface="SimSun-ExtB" panose="02010609060101010101" pitchFamily="49" charset="-122"/>
              <a:ea typeface="SimSun-ExtB" panose="02010609060101010101" pitchFamily="49" charset="-122"/>
              <a:cs typeface="Andalus" panose="02020603050405020304" pitchFamily="18" charset="-78"/>
            </a:endParaRPr>
          </a:p>
        </p:txBody>
      </p:sp>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Marcador de posición de texto 23"/>
          <p:cNvSpPr>
            <a:spLocks noGrp="1"/>
          </p:cNvSpPr>
          <p:nvPr>
            <p:ph type="body" sz="quarter" idx="15"/>
          </p:nvPr>
        </p:nvSpPr>
        <p:spPr>
          <a:xfrm>
            <a:off x="381000" y="1524000"/>
            <a:ext cx="2428875" cy="5844988"/>
          </a:xfrm>
        </p:spPr>
        <p:txBody>
          <a:bodyPr/>
          <a:lstStyle/>
          <a:p>
            <a:r>
              <a:rPr lang="es-ES" dirty="0" smtClean="0"/>
              <a:t> </a:t>
            </a:r>
          </a:p>
          <a:p>
            <a:r>
              <a:rPr lang="es-ES" dirty="0"/>
              <a:t> </a:t>
            </a:r>
            <a:r>
              <a:rPr lang="es-ES" dirty="0" smtClean="0"/>
              <a:t>  </a:t>
            </a:r>
            <a:endParaRPr lang="es-ES" dirty="0"/>
          </a:p>
        </p:txBody>
      </p:sp>
      <p:sp>
        <p:nvSpPr>
          <p:cNvPr id="23" name="Marcador de posición de texto 22"/>
          <p:cNvSpPr>
            <a:spLocks noGrp="1"/>
          </p:cNvSpPr>
          <p:nvPr>
            <p:ph type="body" sz="quarter" idx="14"/>
          </p:nvPr>
        </p:nvSpPr>
        <p:spPr>
          <a:xfrm>
            <a:off x="460374" y="160336"/>
            <a:ext cx="3086762" cy="7383463"/>
          </a:xfrm>
        </p:spPr>
        <p:txBody>
          <a:bodyPr/>
          <a:lstStyle/>
          <a:p>
            <a:pPr lvl="0" algn="ctr">
              <a:lnSpc>
                <a:spcPct val="90000"/>
              </a:lnSpc>
            </a:pPr>
            <a:endParaRPr lang="es-ES" sz="2000" u="sng" dirty="0" smtClean="0">
              <a:solidFill>
                <a:srgbClr val="AE2812"/>
              </a:solidFill>
              <a:effectLst>
                <a:outerShdw blurRad="38100" dist="38100" dir="2700000" algn="tl">
                  <a:srgbClr val="000000">
                    <a:alpha val="43137"/>
                  </a:srgbClr>
                </a:outerShdw>
              </a:effectLst>
            </a:endParaRPr>
          </a:p>
          <a:p>
            <a:pPr lvl="0" algn="ctr">
              <a:lnSpc>
                <a:spcPct val="90000"/>
              </a:lnSpc>
            </a:pPr>
            <a:r>
              <a:rPr lang="es-ES" sz="2000" u="sng" dirty="0" smtClean="0">
                <a:solidFill>
                  <a:srgbClr val="AE2812"/>
                </a:solidFill>
                <a:effectLst>
                  <a:outerShdw blurRad="38100" dist="38100" dir="2700000" algn="tl">
                    <a:srgbClr val="000000">
                      <a:alpha val="43137"/>
                    </a:srgbClr>
                  </a:outerShdw>
                </a:effectLst>
              </a:rPr>
              <a:t>PROGRAMA DE ACTIVIDADES</a:t>
            </a:r>
            <a:endParaRPr lang="es-ES" sz="2000" u="sng" dirty="0">
              <a:solidFill>
                <a:srgbClr val="AE2812"/>
              </a:solidFill>
              <a:effectLst>
                <a:outerShdw blurRad="38100" dist="38100" dir="2700000" algn="tl">
                  <a:srgbClr val="000000">
                    <a:alpha val="43137"/>
                  </a:srgbClr>
                </a:outerShdw>
              </a:effectLst>
            </a:endParaRPr>
          </a:p>
          <a:p>
            <a:pPr lvl="0">
              <a:lnSpc>
                <a:spcPct val="90000"/>
              </a:lnSpc>
            </a:pPr>
            <a:endParaRPr lang="es-ES" sz="1500" dirty="0" smtClean="0"/>
          </a:p>
          <a:p>
            <a:pPr lvl="0">
              <a:lnSpc>
                <a:spcPct val="90000"/>
              </a:lnSpc>
            </a:pPr>
            <a:endParaRPr lang="es-ES" sz="1500" dirty="0" smtClean="0"/>
          </a:p>
          <a:p>
            <a:pPr lvl="0">
              <a:lnSpc>
                <a:spcPct val="90000"/>
              </a:lnSpc>
            </a:pPr>
            <a:r>
              <a:rPr lang="es-ES" sz="1500" b="0" u="sng" dirty="0" smtClean="0"/>
              <a:t>DÍA 20: </a:t>
            </a:r>
            <a:r>
              <a:rPr lang="es-ES" sz="1500" b="0" dirty="0" smtClean="0"/>
              <a:t>Charla “Trabajando la Convivencia”</a:t>
            </a:r>
          </a:p>
          <a:p>
            <a:pPr lvl="0">
              <a:lnSpc>
                <a:spcPct val="90000"/>
              </a:lnSpc>
            </a:pPr>
            <a:r>
              <a:rPr lang="es-ES" sz="1500" b="0" dirty="0" smtClean="0"/>
              <a:t>LUGAR: Asociación de la Tercera edad Barraquete.</a:t>
            </a:r>
          </a:p>
          <a:p>
            <a:pPr lvl="0">
              <a:lnSpc>
                <a:spcPct val="90000"/>
              </a:lnSpc>
            </a:pPr>
            <a:r>
              <a:rPr lang="es-ES" sz="1500" b="0" dirty="0" smtClean="0"/>
              <a:t>HORA:18:00-19:00 h.</a:t>
            </a:r>
          </a:p>
          <a:p>
            <a:pPr lvl="0">
              <a:lnSpc>
                <a:spcPct val="90000"/>
              </a:lnSpc>
            </a:pPr>
            <a:endParaRPr lang="es-ES" sz="1500" b="0" dirty="0" smtClean="0"/>
          </a:p>
          <a:p>
            <a:pPr lvl="0">
              <a:lnSpc>
                <a:spcPct val="90000"/>
              </a:lnSpc>
            </a:pPr>
            <a:r>
              <a:rPr lang="es-ES" sz="1500" b="0" u="sng" dirty="0"/>
              <a:t>FECHA: 21</a:t>
            </a:r>
            <a:r>
              <a:rPr lang="es-ES" sz="1500" b="0" dirty="0"/>
              <a:t>: Acción de Sensibilización Contra la Discriminación Étnica: “Referentes Gitanos” </a:t>
            </a:r>
          </a:p>
          <a:p>
            <a:pPr lvl="0">
              <a:lnSpc>
                <a:spcPct val="90000"/>
              </a:lnSpc>
            </a:pPr>
            <a:r>
              <a:rPr lang="es-ES" sz="1500" b="0" dirty="0"/>
              <a:t>LUGAR: CIS Los Almendros.</a:t>
            </a:r>
          </a:p>
          <a:p>
            <a:pPr lvl="0">
              <a:lnSpc>
                <a:spcPct val="90000"/>
              </a:lnSpc>
            </a:pPr>
            <a:r>
              <a:rPr lang="es-ES" sz="1500" b="0" dirty="0"/>
              <a:t>HORA: 16:00- 18:00h.</a:t>
            </a:r>
          </a:p>
          <a:p>
            <a:pPr lvl="0">
              <a:lnSpc>
                <a:spcPct val="90000"/>
              </a:lnSpc>
            </a:pPr>
            <a:endParaRPr lang="es-ES" sz="1500" b="0" dirty="0"/>
          </a:p>
          <a:p>
            <a:pPr>
              <a:lnSpc>
                <a:spcPct val="90000"/>
              </a:lnSpc>
            </a:pPr>
            <a:r>
              <a:rPr lang="es-ES" sz="1500" b="0" u="sng" dirty="0" smtClean="0"/>
              <a:t>DÍA 22</a:t>
            </a:r>
            <a:r>
              <a:rPr lang="es-ES" sz="1500" b="0" dirty="0" smtClean="0"/>
              <a:t>: Cuentacuentos “Partir de cero” </a:t>
            </a:r>
          </a:p>
          <a:p>
            <a:pPr>
              <a:lnSpc>
                <a:spcPct val="90000"/>
              </a:lnSpc>
            </a:pPr>
            <a:r>
              <a:rPr lang="es-ES" sz="1500" b="0" dirty="0" smtClean="0"/>
              <a:t>LUGAR: Centro de Integración Social de  Los Almendros.</a:t>
            </a:r>
          </a:p>
          <a:p>
            <a:pPr>
              <a:lnSpc>
                <a:spcPct val="90000"/>
              </a:lnSpc>
            </a:pPr>
            <a:r>
              <a:rPr lang="es-ES" sz="1500" b="0" dirty="0" smtClean="0"/>
              <a:t>HORA: 10:00-11:00h.</a:t>
            </a:r>
            <a:endParaRPr lang="es-ES" sz="1500" b="0" dirty="0"/>
          </a:p>
          <a:p>
            <a:pPr lvl="0">
              <a:lnSpc>
                <a:spcPct val="90000"/>
              </a:lnSpc>
            </a:pPr>
            <a:endParaRPr lang="es-ES" sz="1500" b="0" u="sng" dirty="0" smtClean="0"/>
          </a:p>
          <a:p>
            <a:pPr lvl="0">
              <a:lnSpc>
                <a:spcPct val="90000"/>
              </a:lnSpc>
            </a:pPr>
            <a:r>
              <a:rPr lang="es-ES" sz="1500" b="0" u="sng" dirty="0" smtClean="0"/>
              <a:t>DÍA 22</a:t>
            </a:r>
            <a:r>
              <a:rPr lang="es-ES" sz="1500" b="0" dirty="0"/>
              <a:t>: </a:t>
            </a:r>
            <a:r>
              <a:rPr lang="es-ES" sz="1500" b="0" dirty="0" smtClean="0"/>
              <a:t>Cuentacuentos “Partir </a:t>
            </a:r>
            <a:r>
              <a:rPr lang="es-ES" sz="1500" b="0" dirty="0"/>
              <a:t>de cero”. </a:t>
            </a:r>
            <a:endParaRPr lang="es-ES" sz="1500" b="0" dirty="0" smtClean="0"/>
          </a:p>
          <a:p>
            <a:pPr lvl="0">
              <a:lnSpc>
                <a:spcPct val="90000"/>
              </a:lnSpc>
            </a:pPr>
            <a:r>
              <a:rPr lang="es-ES" sz="1500" b="0" dirty="0" smtClean="0"/>
              <a:t>LUGAR: C.P.D. Virgen de Paz</a:t>
            </a:r>
          </a:p>
          <a:p>
            <a:pPr lvl="0">
              <a:lnSpc>
                <a:spcPct val="90000"/>
              </a:lnSpc>
            </a:pPr>
            <a:r>
              <a:rPr lang="es-ES" sz="1500" b="0" dirty="0" smtClean="0"/>
              <a:t>HORA: 11:00-12:00h.  </a:t>
            </a:r>
          </a:p>
          <a:p>
            <a:pPr lvl="0">
              <a:lnSpc>
                <a:spcPct val="90000"/>
              </a:lnSpc>
            </a:pPr>
            <a:endParaRPr lang="es-ES" sz="1500" b="0" dirty="0"/>
          </a:p>
          <a:p>
            <a:pPr lvl="0">
              <a:lnSpc>
                <a:spcPct val="90000"/>
              </a:lnSpc>
            </a:pPr>
            <a:r>
              <a:rPr lang="es-ES" sz="1500" b="0" u="sng" dirty="0"/>
              <a:t>DÍA 22:</a:t>
            </a:r>
            <a:r>
              <a:rPr lang="es-ES" sz="1500" b="0" dirty="0"/>
              <a:t> Encuentro </a:t>
            </a:r>
            <a:r>
              <a:rPr lang="es-ES" sz="1500" b="0" dirty="0" smtClean="0"/>
              <a:t>Culturales </a:t>
            </a:r>
            <a:r>
              <a:rPr lang="es-ES" sz="1500" b="0" dirty="0"/>
              <a:t>con Jóvenes Gitanos “PINACÉNDA:”</a:t>
            </a:r>
          </a:p>
          <a:p>
            <a:pPr lvl="0">
              <a:lnSpc>
                <a:spcPct val="90000"/>
              </a:lnSpc>
            </a:pPr>
            <a:r>
              <a:rPr lang="es-ES" sz="1500" b="0" dirty="0"/>
              <a:t>LUGAR: Salón Municipal de Adra</a:t>
            </a:r>
          </a:p>
          <a:p>
            <a:pPr lvl="0">
              <a:lnSpc>
                <a:spcPct val="90000"/>
              </a:lnSpc>
            </a:pPr>
            <a:r>
              <a:rPr lang="es-ES" sz="1500" b="0" dirty="0"/>
              <a:t>HORA: 19:30-22:00 h.</a:t>
            </a:r>
          </a:p>
          <a:p>
            <a:pPr lvl="0">
              <a:lnSpc>
                <a:spcPct val="90000"/>
              </a:lnSpc>
            </a:pPr>
            <a:endParaRPr lang="es-ES" sz="1500" b="0" dirty="0" smtClean="0"/>
          </a:p>
          <a:p>
            <a:pPr lvl="0">
              <a:lnSpc>
                <a:spcPct val="90000"/>
              </a:lnSpc>
            </a:pPr>
            <a:endParaRPr lang="es-ES" sz="1500" b="0" dirty="0"/>
          </a:p>
          <a:p>
            <a:pPr lvl="0">
              <a:lnSpc>
                <a:spcPct val="90000"/>
              </a:lnSpc>
            </a:pPr>
            <a:endParaRPr lang="es-ES" sz="1500" b="0" dirty="0" smtClean="0"/>
          </a:p>
          <a:p>
            <a:pPr lvl="0">
              <a:lnSpc>
                <a:spcPct val="90000"/>
              </a:lnSpc>
            </a:pPr>
            <a:endParaRPr lang="es-ES" sz="1500" b="0" u="sng" dirty="0" smtClean="0"/>
          </a:p>
          <a:p>
            <a:pPr lvl="0">
              <a:lnSpc>
                <a:spcPct val="90000"/>
              </a:lnSpc>
            </a:pPr>
            <a:endParaRPr lang="es-ES" sz="1600" b="0" dirty="0" smtClean="0"/>
          </a:p>
          <a:p>
            <a:pPr lvl="0">
              <a:lnSpc>
                <a:spcPct val="90000"/>
              </a:lnSpc>
            </a:pPr>
            <a:endParaRPr lang="es-ES" sz="1600" b="0" dirty="0"/>
          </a:p>
          <a:p>
            <a:pPr lvl="0">
              <a:lnSpc>
                <a:spcPct val="90000"/>
              </a:lnSpc>
            </a:pPr>
            <a:endParaRPr lang="es-ES" sz="1600" b="0" dirty="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smtClean="0"/>
          </a:p>
          <a:p>
            <a:pPr lvl="0">
              <a:lnSpc>
                <a:spcPct val="90000"/>
              </a:lnSpc>
            </a:pPr>
            <a:endParaRPr lang="es-ES" sz="1400" b="0" dirty="0"/>
          </a:p>
          <a:p>
            <a:pPr algn="ctr"/>
            <a:endParaRPr lang="es-ES" u="sng" dirty="0">
              <a:cs typeface="Andalus" panose="02020603050405020304" pitchFamily="18" charset="-78"/>
            </a:endParaRPr>
          </a:p>
        </p:txBody>
      </p:sp>
      <p:sp>
        <p:nvSpPr>
          <p:cNvPr id="25" name="Marcador de posición de texto 24"/>
          <p:cNvSpPr>
            <a:spLocks noGrp="1"/>
          </p:cNvSpPr>
          <p:nvPr>
            <p:ph type="body" sz="quarter" idx="16"/>
          </p:nvPr>
        </p:nvSpPr>
        <p:spPr>
          <a:xfrm>
            <a:off x="3634362" y="-381000"/>
            <a:ext cx="3228180" cy="6865887"/>
          </a:xfrm>
          <a:effectLst>
            <a:outerShdw blurRad="50800" dist="38100" dir="5400000" algn="t" rotWithShape="0">
              <a:prstClr val="black">
                <a:alpha val="40000"/>
              </a:prstClr>
            </a:outerShdw>
          </a:effectLst>
        </p:spPr>
        <p:txBody>
          <a:bodyPr/>
          <a:lstStyle/>
          <a:p>
            <a:pPr algn="ctr"/>
            <a:endParaRPr lang="es-ES" u="sng" dirty="0" smtClean="0">
              <a:solidFill>
                <a:schemeClr val="accent2">
                  <a:lumMod val="60000"/>
                  <a:lumOff val="40000"/>
                </a:schemeClr>
              </a:solidFill>
            </a:endParaRPr>
          </a:p>
          <a:p>
            <a:pPr algn="ctr"/>
            <a:endParaRPr lang="es-ES" u="sng" dirty="0" smtClean="0">
              <a:solidFill>
                <a:schemeClr val="tx1"/>
              </a:solidFill>
              <a:effectLst>
                <a:outerShdw blurRad="38100" dist="38100" dir="2700000" algn="tl">
                  <a:srgbClr val="000000">
                    <a:alpha val="43137"/>
                  </a:srgbClr>
                </a:outerShdw>
              </a:effectLst>
            </a:endParaRPr>
          </a:p>
          <a:p>
            <a:pPr algn="ctr"/>
            <a:endParaRPr lang="es-ES" u="sng" dirty="0" smtClean="0">
              <a:solidFill>
                <a:schemeClr val="tx1"/>
              </a:solidFill>
              <a:effectLst>
                <a:outerShdw blurRad="38100" dist="38100" dir="2700000" algn="tl">
                  <a:srgbClr val="000000">
                    <a:alpha val="43137"/>
                  </a:srgbClr>
                </a:outerShdw>
              </a:effectLst>
            </a:endParaRPr>
          </a:p>
          <a:p>
            <a:pPr algn="ctr"/>
            <a:r>
              <a:rPr lang="es-ES" u="sng" dirty="0" smtClean="0">
                <a:solidFill>
                  <a:schemeClr val="tx1"/>
                </a:solidFill>
                <a:effectLst>
                  <a:outerShdw blurRad="38100" dist="38100" dir="2700000" algn="tl">
                    <a:srgbClr val="000000">
                      <a:alpha val="43137"/>
                    </a:srgbClr>
                  </a:outerShdw>
                </a:effectLst>
              </a:rPr>
              <a:t>SEMANA CONMEMORATIVA: </a:t>
            </a:r>
          </a:p>
          <a:p>
            <a:pPr algn="ctr"/>
            <a:endParaRPr lang="es-ES" u="sng" dirty="0" smtClean="0">
              <a:solidFill>
                <a:schemeClr val="tx1"/>
              </a:solidFill>
              <a:effectLst>
                <a:outerShdw blurRad="38100" dist="38100" dir="2700000" algn="tl">
                  <a:srgbClr val="000000">
                    <a:alpha val="43137"/>
                  </a:srgbClr>
                </a:outerShdw>
              </a:effectLst>
            </a:endParaRPr>
          </a:p>
          <a:p>
            <a:pPr algn="ctr"/>
            <a:r>
              <a:rPr lang="es-ES" u="sng" dirty="0" smtClean="0">
                <a:solidFill>
                  <a:schemeClr val="tx1"/>
                </a:solidFill>
                <a:effectLst>
                  <a:outerShdw blurRad="38100" dist="38100" dir="2700000" algn="tl">
                    <a:srgbClr val="000000">
                      <a:alpha val="43137"/>
                    </a:srgbClr>
                  </a:outerShdw>
                </a:effectLst>
              </a:rPr>
              <a:t>“DEL DÍA DE LOS </a:t>
            </a:r>
          </a:p>
          <a:p>
            <a:pPr algn="ctr"/>
            <a:r>
              <a:rPr lang="es-ES" u="sng" dirty="0" smtClean="0">
                <a:solidFill>
                  <a:schemeClr val="tx1"/>
                </a:solidFill>
                <a:effectLst>
                  <a:outerShdw blurRad="38100" dist="38100" dir="2700000" algn="tl">
                    <a:srgbClr val="000000">
                      <a:alpha val="43137"/>
                    </a:srgbClr>
                  </a:outerShdw>
                </a:effectLst>
              </a:rPr>
              <a:t>GITANOS ANDALUCES” </a:t>
            </a: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endParaRPr lang="es-ES" dirty="0" smtClean="0">
              <a:solidFill>
                <a:schemeClr val="tx1"/>
              </a:solidFill>
              <a:effectLst>
                <a:outerShdw blurRad="38100" dist="38100" dir="2700000" algn="tl">
                  <a:srgbClr val="000000">
                    <a:alpha val="43137"/>
                  </a:srgbClr>
                </a:outerShdw>
              </a:effectLst>
            </a:endParaRPr>
          </a:p>
          <a:p>
            <a:pPr algn="ctr"/>
            <a:r>
              <a:rPr lang="es-ES" dirty="0" smtClean="0">
                <a:solidFill>
                  <a:schemeClr val="tx1"/>
                </a:solidFill>
                <a:effectLst>
                  <a:outerShdw blurRad="38100" dist="38100" dir="2700000" algn="tl">
                    <a:srgbClr val="000000">
                      <a:alpha val="43137"/>
                    </a:srgbClr>
                  </a:outerShdw>
                </a:effectLst>
              </a:rPr>
              <a:t>“POR LA INCLUSIÓN DE LA COMUNIDAD GITANA ”</a:t>
            </a:r>
          </a:p>
          <a:p>
            <a:pPr algn="ctr"/>
            <a:r>
              <a:rPr lang="es-ES" dirty="0">
                <a:solidFill>
                  <a:schemeClr val="tx1"/>
                </a:solidFill>
                <a:effectLst>
                  <a:outerShdw blurRad="38100" dist="38100" dir="2700000" algn="tl">
                    <a:srgbClr val="000000">
                      <a:alpha val="43137"/>
                    </a:srgbClr>
                  </a:outerShdw>
                </a:effectLst>
              </a:rPr>
              <a:t> </a:t>
            </a:r>
            <a:endParaRPr lang="es-ES" dirty="0" smtClean="0">
              <a:solidFill>
                <a:schemeClr val="tx1"/>
              </a:solidFill>
              <a:effectLst>
                <a:outerShdw blurRad="38100" dist="38100" dir="2700000" algn="tl">
                  <a:srgbClr val="000000">
                    <a:alpha val="43137"/>
                  </a:srgbClr>
                </a:outerShdw>
              </a:effectLst>
            </a:endParaRPr>
          </a:p>
          <a:p>
            <a:pPr algn="ctr"/>
            <a:endParaRPr lang="es-ES" sz="1600" u="sng" dirty="0" smtClean="0">
              <a:solidFill>
                <a:schemeClr val="tx1"/>
              </a:solidFill>
            </a:endParaRPr>
          </a:p>
          <a:p>
            <a:pPr algn="ctr"/>
            <a:endParaRPr lang="es-ES" sz="1600" u="sng" dirty="0">
              <a:solidFill>
                <a:schemeClr val="tx1"/>
              </a:solidFill>
            </a:endParaRPr>
          </a:p>
          <a:p>
            <a:pPr algn="ctr"/>
            <a:endParaRPr lang="es-ES" sz="1600" u="sng" dirty="0" smtClean="0">
              <a:solidFill>
                <a:schemeClr val="tx1"/>
              </a:solidFill>
            </a:endParaRPr>
          </a:p>
          <a:p>
            <a:pPr algn="ctr"/>
            <a:endParaRPr lang="es-ES" sz="1600" u="sng" dirty="0">
              <a:solidFill>
                <a:schemeClr val="tx1"/>
              </a:solidFill>
            </a:endParaRPr>
          </a:p>
          <a:p>
            <a:pPr algn="ctr"/>
            <a:endParaRPr lang="es-ES" sz="1600" u="sng" dirty="0" smtClean="0">
              <a:solidFill>
                <a:schemeClr val="tx1"/>
              </a:solidFill>
            </a:endParaRPr>
          </a:p>
          <a:p>
            <a:pPr algn="ctr"/>
            <a:endParaRPr lang="es-ES" sz="1600" u="sng" dirty="0">
              <a:solidFill>
                <a:schemeClr val="tx1"/>
              </a:solidFill>
            </a:endParaRPr>
          </a:p>
          <a:p>
            <a:pPr algn="ctr"/>
            <a:endParaRPr lang="es-ES" sz="1600" u="sng" dirty="0" smtClean="0">
              <a:solidFill>
                <a:schemeClr val="tx1"/>
              </a:solidFill>
            </a:endParaRPr>
          </a:p>
          <a:p>
            <a:pPr algn="ctr"/>
            <a:endParaRPr lang="es-ES" sz="1600" u="sng" dirty="0">
              <a:solidFill>
                <a:schemeClr val="tx1"/>
              </a:solidFill>
            </a:endParaRPr>
          </a:p>
          <a:p>
            <a:pPr algn="ctr"/>
            <a:endParaRPr lang="es-ES" sz="1600" u="sng" dirty="0" smtClean="0">
              <a:solidFill>
                <a:schemeClr val="tx1"/>
              </a:solidFill>
            </a:endParaRPr>
          </a:p>
          <a:p>
            <a:pPr algn="ctr"/>
            <a:endParaRPr lang="es-ES" sz="1600" u="sng" dirty="0">
              <a:solidFill>
                <a:schemeClr val="tx1"/>
              </a:solidFill>
            </a:endParaRPr>
          </a:p>
          <a:p>
            <a:pPr algn="ctr"/>
            <a:endParaRPr lang="es-ES" sz="1600" u="sng" dirty="0" smtClean="0">
              <a:solidFill>
                <a:schemeClr val="tx1"/>
              </a:solidFill>
            </a:endParaRPr>
          </a:p>
          <a:p>
            <a:pPr algn="ctr"/>
            <a:endParaRPr lang="es-ES" sz="1800" u="sng" dirty="0" smtClean="0">
              <a:solidFill>
                <a:schemeClr val="tx1"/>
              </a:solidFill>
            </a:endParaRPr>
          </a:p>
          <a:p>
            <a:pPr algn="ctr"/>
            <a:endParaRPr lang="es-ES" sz="1800" u="sng" dirty="0">
              <a:solidFill>
                <a:schemeClr val="tx1"/>
              </a:solidFill>
            </a:endParaRPr>
          </a:p>
          <a:p>
            <a:pPr algn="ctr"/>
            <a:endParaRPr lang="es-ES" sz="1800" u="sng" dirty="0" smtClean="0">
              <a:solidFill>
                <a:schemeClr val="tx1"/>
              </a:solidFill>
            </a:endParaRPr>
          </a:p>
          <a:p>
            <a:pPr algn="ctr"/>
            <a:endParaRPr lang="es-ES" u="sng" dirty="0" smtClean="0">
              <a:solidFill>
                <a:srgbClr val="AE2812"/>
              </a:solidFill>
              <a:effectLst>
                <a:outerShdw blurRad="38100" dist="38100" dir="2700000" algn="tl">
                  <a:srgbClr val="000000">
                    <a:alpha val="43137"/>
                  </a:srgbClr>
                </a:outerShdw>
              </a:effectLst>
            </a:endParaRPr>
          </a:p>
          <a:p>
            <a:pPr algn="ctr"/>
            <a:endParaRPr lang="es-ES" u="sng" dirty="0" smtClean="0">
              <a:solidFill>
                <a:srgbClr val="AE2812"/>
              </a:solidFill>
              <a:effectLst>
                <a:outerShdw blurRad="38100" dist="38100" dir="2700000" algn="tl">
                  <a:srgbClr val="000000">
                    <a:alpha val="43137"/>
                  </a:srgbClr>
                </a:outerShdw>
              </a:effectLst>
            </a:endParaRPr>
          </a:p>
          <a:p>
            <a:endParaRPr lang="es-ES" u="sng" dirty="0">
              <a:solidFill>
                <a:srgbClr val="AE2812"/>
              </a:solidFill>
              <a:effectLst>
                <a:outerShdw blurRad="38100" dist="38100" dir="2700000" algn="tl">
                  <a:srgbClr val="000000">
                    <a:alpha val="43137"/>
                  </a:srgbClr>
                </a:outerShdw>
              </a:effectLst>
            </a:endParaRPr>
          </a:p>
        </p:txBody>
      </p:sp>
      <p:sp>
        <p:nvSpPr>
          <p:cNvPr id="10" name="9 Marcador de texto"/>
          <p:cNvSpPr>
            <a:spLocks noGrp="1"/>
          </p:cNvSpPr>
          <p:nvPr>
            <p:ph type="body" sz="quarter" idx="22"/>
          </p:nvPr>
        </p:nvSpPr>
        <p:spPr/>
        <p:txBody>
          <a:bodyPr/>
          <a:lstStyle/>
          <a:p>
            <a:r>
              <a:rPr lang="es-ES" dirty="0" smtClean="0"/>
              <a:t> </a:t>
            </a:r>
            <a:endParaRPr lang="es-ES" dirty="0"/>
          </a:p>
        </p:txBody>
      </p:sp>
      <p:sp>
        <p:nvSpPr>
          <p:cNvPr id="2" name="AutoShape 2" descr="Resultado de imagen de imagen día internacional de los gitan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Resultado de imagen de imagen día internacional de los gitan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7" name="Marcador de posición de texto 22"/>
          <p:cNvSpPr>
            <a:spLocks noGrp="1"/>
          </p:cNvSpPr>
          <p:nvPr>
            <p:ph type="body" sz="quarter" idx="14"/>
          </p:nvPr>
        </p:nvSpPr>
        <p:spPr>
          <a:xfrm>
            <a:off x="7144410" y="198756"/>
            <a:ext cx="2520607" cy="639444"/>
          </a:xfrm>
        </p:spPr>
        <p:txBody>
          <a:bodyPr/>
          <a:lstStyle/>
          <a:p>
            <a:pPr algn="ctr"/>
            <a:endParaRPr lang="es-ES" sz="1600" dirty="0" smtClean="0">
              <a:cs typeface="Andalus" panose="02020603050405020304" pitchFamily="18" charset="-78"/>
            </a:endParaRPr>
          </a:p>
          <a:p>
            <a:pPr algn="ctr"/>
            <a:endParaRPr lang="es-ES" sz="1600" dirty="0">
              <a:cs typeface="Andalus" panose="02020603050405020304" pitchFamily="18" charset="-78"/>
            </a:endParaRPr>
          </a:p>
          <a:p>
            <a:pPr lvl="0">
              <a:lnSpc>
                <a:spcPct val="90000"/>
              </a:lnSpc>
            </a:pPr>
            <a:endParaRPr lang="es-ES" sz="1500" b="0" u="sng" dirty="0" smtClean="0"/>
          </a:p>
          <a:p>
            <a:pPr lvl="0">
              <a:lnSpc>
                <a:spcPct val="90000"/>
              </a:lnSpc>
            </a:pPr>
            <a:endParaRPr lang="es-ES" sz="1050" b="0" dirty="0"/>
          </a:p>
          <a:p>
            <a:pPr lvl="0">
              <a:lnSpc>
                <a:spcPct val="90000"/>
              </a:lnSpc>
            </a:pPr>
            <a:endParaRPr lang="es-ES" sz="2000" b="0" dirty="0" smtClean="0"/>
          </a:p>
          <a:p>
            <a:pPr lvl="0">
              <a:lnSpc>
                <a:spcPct val="90000"/>
              </a:lnSpc>
            </a:pPr>
            <a:r>
              <a:rPr lang="es-ES" sz="1400" b="0" u="sng" dirty="0" smtClean="0"/>
              <a:t>Día </a:t>
            </a:r>
            <a:r>
              <a:rPr lang="es-ES" sz="1400" b="0" u="sng" dirty="0"/>
              <a:t>27</a:t>
            </a:r>
            <a:r>
              <a:rPr lang="es-ES" sz="1400" b="0" dirty="0"/>
              <a:t>:  Cuentacuentos “Partir de cero”.</a:t>
            </a:r>
          </a:p>
          <a:p>
            <a:pPr lvl="0">
              <a:lnSpc>
                <a:spcPct val="90000"/>
              </a:lnSpc>
            </a:pPr>
            <a:r>
              <a:rPr lang="es-ES" sz="1400" b="0" dirty="0"/>
              <a:t>LUGAR: Escuela Municipal Los Almendros.</a:t>
            </a:r>
          </a:p>
          <a:p>
            <a:pPr lvl="0">
              <a:lnSpc>
                <a:spcPct val="90000"/>
              </a:lnSpc>
            </a:pPr>
            <a:r>
              <a:rPr lang="es-ES" sz="1400" b="0" dirty="0"/>
              <a:t>HORA: 16:00-17:00 h.</a:t>
            </a:r>
          </a:p>
          <a:p>
            <a:endParaRPr lang="es-ES" sz="1400" b="0" dirty="0" smtClean="0">
              <a:cs typeface="Andalus" panose="02020603050405020304" pitchFamily="18" charset="-78"/>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9988" y="3424825"/>
            <a:ext cx="2976928" cy="2131455"/>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9316" y="3424825"/>
            <a:ext cx="2873188" cy="4038600"/>
          </a:xfrm>
          <a:prstGeom prst="rect">
            <a:avLst/>
          </a:prstGeom>
        </p:spPr>
      </p:pic>
    </p:spTree>
    <p:extLst>
      <p:ext uri="{BB962C8B-B14F-4D97-AF65-F5344CB8AC3E}">
        <p14:creationId xmlns:p14="http://schemas.microsoft.com/office/powerpoint/2010/main" val="3098105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lorFollet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E32F16-139C-406D-87C5-ECC5DE68882E}">
  <ds:schemaRefs>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537</Words>
  <Application>Microsoft Office PowerPoint</Application>
  <PresentationFormat>Personalizado</PresentationFormat>
  <Paragraphs>152</Paragraphs>
  <Slides>2</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SimSun-ExtB</vt:lpstr>
      <vt:lpstr>Andalus</vt:lpstr>
      <vt:lpstr>Arial</vt:lpstr>
      <vt:lpstr>Calibri</vt:lpstr>
      <vt:lpstr>Cambria</vt:lpstr>
      <vt:lpstr>Times New Roman</vt:lpstr>
      <vt:lpstr>Vladimir Script</vt:lpstr>
      <vt:lpstr>Wingdings</vt:lpstr>
      <vt:lpstr>ColorFolleto</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2019-11-12T10:22:19Z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