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
  </p:notesMasterIdLst>
  <p:handoutMasterIdLst>
    <p:handoutMasterId r:id="rId8"/>
  </p:handoutMasterIdLst>
  <p:sldIdLst>
    <p:sldId id="257" r:id="rId5"/>
    <p:sldId id="258" r:id="rId6"/>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28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p:cViewPr varScale="1">
        <p:scale>
          <a:sx n="77" d="100"/>
          <a:sy n="77" d="100"/>
        </p:scale>
        <p:origin x="1068" y="96"/>
      </p:cViewPr>
      <p:guideLst>
        <p:guide orient="horz" pos="2448"/>
        <p:guide pos="3168"/>
      </p:guideLst>
    </p:cSldViewPr>
  </p:slideViewPr>
  <p:notesTextViewPr>
    <p:cViewPr>
      <p:scale>
        <a:sx n="1" d="1"/>
        <a:sy n="1" d="1"/>
      </p:scale>
      <p:origin x="0" y="0"/>
    </p:cViewPr>
  </p:notesTextViewPr>
  <p:notesViewPr>
    <p:cSldViewPr>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es-ES" sz="1200"/>
            </a:lvl1pPr>
          </a:lstStyle>
          <a:p>
            <a:endParaRPr lang="es-ES"/>
          </a:p>
        </p:txBody>
      </p:sp>
      <p:sp>
        <p:nvSpPr>
          <p:cNvPr id="3" name="Marcador de posición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lang="es-ES" sz="1200"/>
            </a:lvl1pPr>
          </a:lstStyle>
          <a:p>
            <a:fld id="{11A4C4C9-9907-4BB6-B95A-E6BBD959AAB4}" type="datetimeFigureOut">
              <a:rPr lang="es-ES" smtClean="0"/>
              <a:t>12/11/2019</a:t>
            </a:fld>
            <a:endParaRPr lang="es-ES"/>
          </a:p>
        </p:txBody>
      </p:sp>
      <p:sp>
        <p:nvSpPr>
          <p:cNvPr id="4" name="Marcador de posición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lang="es-ES" sz="1200"/>
            </a:lvl1pPr>
          </a:lstStyle>
          <a:p>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lang="es-ES" sz="1200"/>
            </a:lvl1pPr>
          </a:lstStyle>
          <a:p>
            <a:fld id="{082D650F-38E5-40ED-AA32-287D3AC686E8}" type="slidenum">
              <a:rPr lang="es-ES" smtClean="0"/>
              <a:t>‹Nº›</a:t>
            </a:fld>
            <a:endParaRPr lang="es-ES"/>
          </a:p>
        </p:txBody>
      </p:sp>
    </p:spTree>
    <p:extLst>
      <p:ext uri="{BB962C8B-B14F-4D97-AF65-F5344CB8AC3E}">
        <p14:creationId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es-ES" sz="1200"/>
            </a:lvl1pPr>
          </a:lstStyle>
          <a:p>
            <a:endParaRPr lang="es-ES"/>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es-ES" sz="1200"/>
            </a:lvl1pPr>
          </a:lstStyle>
          <a:p>
            <a:fld id="{B6DA592C-A796-4264-BD45-11AED491B3E4}" type="datetimeFigureOut">
              <a:t>12/11/2019</a:t>
            </a:fld>
            <a:endParaRPr lang="es-ES"/>
          </a:p>
        </p:txBody>
      </p:sp>
      <p:sp>
        <p:nvSpPr>
          <p:cNvPr id="4" name="Marcador de posición de imagen de diapositiva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es-ES" sz="1200"/>
            </a:lvl1pPr>
          </a:lstStyle>
          <a:p>
            <a:endParaRPr lang="es-ES"/>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es-ES" sz="1200"/>
            </a:lvl1pPr>
          </a:lstStyle>
          <a:p>
            <a:fld id="{6DA02A30-9192-49A2-98D9-8D2828AE31E2}" type="slidenum">
              <a:t>‹Nº›</a:t>
            </a:fld>
            <a:endParaRPr lang="es-ES"/>
          </a:p>
        </p:txBody>
      </p:sp>
    </p:spTree>
    <p:extLst>
      <p:ext uri="{BB962C8B-B14F-4D97-AF65-F5344CB8AC3E}">
        <p14:creationId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r>
              <a:rPr lang="es-ES" dirty="0"/>
              <a:t>Para cambiar este folleto, cambie nuestro contenido de ejemplo por contenido propio. Otra opción, si prefiere empezar desde cero, es presionar el botón Nueva dispositiva de la ficha Inicio para insertar una página nueva. A continuación, introduzca su texto e imágenes</a:t>
            </a:r>
            <a:r>
              <a:rPr lang="es-ES" baseline="0" dirty="0"/>
              <a:t> en los marcadores de posición vacíos. Si necesita más marcadores para títulos, subtítulos o texto del cuerpo, copie cualquiera de los marcadores actuales y arrastre el nuevo hasta esa posición.</a:t>
            </a:r>
            <a:endParaRPr lang="es-ES" dirty="0"/>
          </a:p>
          <a:p>
            <a:endParaRPr lang="es-ES" dirty="0"/>
          </a:p>
        </p:txBody>
      </p:sp>
      <p:sp>
        <p:nvSpPr>
          <p:cNvPr id="4" name="Marcador de posición de número de diapositiva 3"/>
          <p:cNvSpPr>
            <a:spLocks noGrp="1"/>
          </p:cNvSpPr>
          <p:nvPr>
            <p:ph type="sldNum" sz="quarter" idx="10"/>
          </p:nvPr>
        </p:nvSpPr>
        <p:spPr/>
        <p:txBody>
          <a:bodyPr/>
          <a:lstStyle/>
          <a:p>
            <a:fld id="{6DA02A30-9192-49A2-98D9-8D2828AE31E2}" type="slidenum">
              <a:rPr lang="es-ES" smtClean="0"/>
              <a:t>1</a:t>
            </a:fld>
            <a:endParaRPr lang="es-ES"/>
          </a:p>
        </p:txBody>
      </p:sp>
    </p:spTree>
    <p:extLst>
      <p:ext uri="{BB962C8B-B14F-4D97-AF65-F5344CB8AC3E}">
        <p14:creationId xmlns:p14="http://schemas.microsoft.com/office/powerpoint/2010/main" val="4232429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r>
              <a:rPr lang="es-ES" dirty="0"/>
              <a:t>Para cambiar este folleto, cambie nuestro contenido de ejemplo por contenido propio. Otra opción, si prefiere empezar desde cero, es presionar el botón Nueva dispositiva de la ficha Inicio para insertar una página nueva. A continuación, introduzca su texto e imágenes</a:t>
            </a:r>
            <a:r>
              <a:rPr lang="es-ES" baseline="0" dirty="0"/>
              <a:t> en los marcadores de posición vacíos. Si necesita más marcadores para títulos, subtítulos o texto del cuerpo, copie cualquiera de los marcadores actuales y arrastre el nuevo hasta esa posición.</a:t>
            </a:r>
            <a:endParaRPr lang="es-ES" dirty="0"/>
          </a:p>
          <a:p>
            <a:endParaRPr lang="es-ES" dirty="0"/>
          </a:p>
        </p:txBody>
      </p:sp>
      <p:sp>
        <p:nvSpPr>
          <p:cNvPr id="4" name="Marcador de posición de número de diapositiva 3"/>
          <p:cNvSpPr>
            <a:spLocks noGrp="1"/>
          </p:cNvSpPr>
          <p:nvPr>
            <p:ph type="sldNum" sz="quarter" idx="10"/>
          </p:nvPr>
        </p:nvSpPr>
        <p:spPr/>
        <p:txBody>
          <a:bodyPr/>
          <a:lstStyle/>
          <a:p>
            <a:fld id="{6DA02A30-9192-49A2-98D9-8D2828AE31E2}" type="slidenum">
              <a:rPr lang="es-ES" smtClean="0"/>
              <a:t>2</a:t>
            </a:fld>
            <a:endParaRPr lang="es-ES"/>
          </a:p>
        </p:txBody>
      </p:sp>
    </p:spTree>
    <p:extLst>
      <p:ext uri="{BB962C8B-B14F-4D97-AF65-F5344CB8AC3E}">
        <p14:creationId xmlns:p14="http://schemas.microsoft.com/office/powerpoint/2010/main" val="4232429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Exterior">
    <p:spTree>
      <p:nvGrpSpPr>
        <p:cNvPr id="1" name=""/>
        <p:cNvGrpSpPr/>
        <p:nvPr/>
      </p:nvGrpSpPr>
      <p:grpSpPr>
        <a:xfrm>
          <a:off x="0" y="0"/>
          <a:ext cx="0" cy="0"/>
          <a:chOff x="0" y="0"/>
          <a:chExt cx="0" cy="0"/>
        </a:xfrm>
      </p:grpSpPr>
      <p:sp>
        <p:nvSpPr>
          <p:cNvPr id="9" name="Rectángulo 8"/>
          <p:cNvSpPr/>
          <p:nvPr/>
        </p:nvSpPr>
        <p:spPr>
          <a:xfrm>
            <a:off x="7165848" y="4343399"/>
            <a:ext cx="2432304" cy="297180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Marcador de posición de imagen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latinLnBrk="0">
              <a:buNone/>
              <a:defRPr lang="es-ES" sz="1400"/>
            </a:lvl1pPr>
          </a:lstStyle>
          <a:p>
            <a:endParaRPr lang="es-ES"/>
          </a:p>
        </p:txBody>
      </p:sp>
      <p:sp>
        <p:nvSpPr>
          <p:cNvPr id="28" name="Marcador de posición de texto 25"/>
          <p:cNvSpPr>
            <a:spLocks noGrp="1"/>
          </p:cNvSpPr>
          <p:nvPr>
            <p:ph type="body" sz="quarter" idx="15" hasCustomPrompt="1"/>
          </p:nvPr>
        </p:nvSpPr>
        <p:spPr>
          <a:xfrm>
            <a:off x="457200" y="2891409"/>
            <a:ext cx="2428875" cy="274320"/>
          </a:xfrm>
        </p:spPr>
        <p:txBody>
          <a:bodyPr>
            <a:noAutofit/>
          </a:bodyPr>
          <a:lstStyle>
            <a:lvl1pPr marL="0" indent="0" latinLnBrk="0">
              <a:lnSpc>
                <a:spcPct val="100000"/>
              </a:lnSpc>
              <a:spcBef>
                <a:spcPts val="0"/>
              </a:spcBef>
              <a:buNone/>
              <a:defRPr lang="es-ES" sz="900" b="0" i="1" baseline="0">
                <a:latin typeface="+mn-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[Introduzca una leyenda para su foto]</a:t>
            </a:r>
          </a:p>
        </p:txBody>
      </p:sp>
      <p:sp>
        <p:nvSpPr>
          <p:cNvPr id="27" name="Marcador de posición de texto 25"/>
          <p:cNvSpPr>
            <a:spLocks noGrp="1"/>
          </p:cNvSpPr>
          <p:nvPr>
            <p:ph type="body" sz="quarter" idx="14" hasCustomPrompt="1"/>
          </p:nvPr>
        </p:nvSpPr>
        <p:spPr>
          <a:xfrm>
            <a:off x="457200" y="3241167"/>
            <a:ext cx="2428875" cy="457200"/>
          </a:xfrm>
        </p:spPr>
        <p:txBody>
          <a:bodyPr>
            <a:noAutofit/>
          </a:bodyPr>
          <a:lstStyle>
            <a:lvl1pPr marL="0" indent="0" latinLnBrk="0">
              <a:lnSpc>
                <a:spcPct val="100000"/>
              </a:lnSpc>
              <a:spcBef>
                <a:spcPts val="0"/>
              </a:spcBef>
              <a:buNone/>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¿Cómo empiezo a usar esta plantilla?</a:t>
            </a:r>
          </a:p>
        </p:txBody>
      </p:sp>
      <p:sp>
        <p:nvSpPr>
          <p:cNvPr id="26" name="Marcador de posición de texto 25"/>
          <p:cNvSpPr>
            <a:spLocks noGrp="1"/>
          </p:cNvSpPr>
          <p:nvPr>
            <p:ph type="body" sz="quarter" idx="13" hasCustomPrompt="1"/>
          </p:nvPr>
        </p:nvSpPr>
        <p:spPr>
          <a:xfrm>
            <a:off x="457199" y="3538871"/>
            <a:ext cx="2428875" cy="408813"/>
          </a:xfrm>
        </p:spPr>
        <p:txBody>
          <a:bodyPr>
            <a:noAutofit/>
          </a:bodyPr>
          <a:lstStyle>
            <a:lvl1pPr marL="0" indent="0" latinLnBrk="0">
              <a:lnSpc>
                <a:spcPct val="120000"/>
              </a:lnSpc>
              <a:spcBef>
                <a:spcPts val="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dirty="0"/>
              <a:t>Puede usar este folleto moderno y profesional como está o personalizarlo con facilidad.</a:t>
            </a:r>
          </a:p>
        </p:txBody>
      </p:sp>
      <p:sp>
        <p:nvSpPr>
          <p:cNvPr id="23" name="Marcador de posición de texto 22"/>
          <p:cNvSpPr>
            <a:spLocks noGrp="1"/>
          </p:cNvSpPr>
          <p:nvPr>
            <p:ph type="body" sz="quarter" idx="12" hasCustomPrompt="1"/>
          </p:nvPr>
        </p:nvSpPr>
        <p:spPr>
          <a:xfrm>
            <a:off x="457200" y="4152901"/>
            <a:ext cx="2428875" cy="3162299"/>
          </a:xfrm>
        </p:spPr>
        <p:txBody>
          <a:bodyPr>
            <a:noAutofit/>
          </a:bodyPr>
          <a:lstStyle>
            <a:lvl1pPr marL="182880" indent="-182880" latinLnBrk="0">
              <a:lnSpc>
                <a:spcPct val="120000"/>
              </a:lnSpc>
              <a:spcBef>
                <a:spcPts val="1000"/>
              </a:spcBef>
              <a:defRPr lang="es-ES" sz="800" baseline="0"/>
            </a:lvl1pPr>
            <a:lvl2pPr marL="228600" indent="-114300" latinLnBrk="0">
              <a:lnSpc>
                <a:spcPct val="100000"/>
              </a:lnSpc>
              <a:spcBef>
                <a:spcPts val="800"/>
              </a:spcBef>
              <a:defRPr lang="es-ES" sz="900"/>
            </a:lvl2pPr>
            <a:lvl3pPr marL="342900" indent="-114300" latinLnBrk="0">
              <a:lnSpc>
                <a:spcPct val="100000"/>
              </a:lnSpc>
              <a:spcBef>
                <a:spcPts val="600"/>
              </a:spcBef>
              <a:defRPr lang="es-ES" sz="800"/>
            </a:lvl3pPr>
            <a:lvl4pPr marL="457200" indent="-114300" latinLnBrk="0">
              <a:lnSpc>
                <a:spcPct val="100000"/>
              </a:lnSpc>
              <a:spcBef>
                <a:spcPts val="600"/>
              </a:spcBef>
              <a:defRPr lang="es-ES" sz="700"/>
            </a:lvl4pPr>
            <a:lvl5pPr marL="571500" indent="-114300" latinLnBrk="0">
              <a:lnSpc>
                <a:spcPct val="100000"/>
              </a:lnSpc>
              <a:spcBef>
                <a:spcPts val="600"/>
              </a:spcBef>
              <a:defRPr lang="es-ES" sz="700"/>
            </a:lvl5pPr>
          </a:lstStyle>
          <a:p>
            <a:pPr lvl="0"/>
            <a:r>
              <a:rPr lang="es-ES" dirty="0"/>
              <a:t>Hemos incluido unas cuantas sugerencias en la plantilla para ayudarle a empezar.</a:t>
            </a:r>
            <a:r>
              <a:rPr dirty="0"/>
              <a:t/>
            </a:r>
            <a:br>
              <a:rPr dirty="0"/>
            </a:br>
            <a:r>
              <a:rPr lang="es-ES" dirty="0"/>
              <a:t>Para sustituir el texto de sugerencia (como este), selecciónelo y escriba el suyo propio.</a:t>
            </a:r>
            <a:r>
              <a:rPr dirty="0"/>
              <a:t/>
            </a:r>
            <a:br>
              <a:rPr dirty="0"/>
            </a:br>
            <a:r>
              <a:rPr lang="es-ES" dirty="0"/>
              <a:t>Para sustituir las fotos en el folleto, seleccione una imagen y bórrela. A continuación, use el icono Insertar imagen en el marcador de posición para introducir la suya propia.</a:t>
            </a:r>
            <a:r>
              <a:rPr dirty="0"/>
              <a:t/>
            </a:r>
            <a:br>
              <a:rPr dirty="0"/>
            </a:br>
            <a:r>
              <a:rPr lang="es-ES" dirty="0"/>
              <a:t>Para cambiar el logotipo, seleccione la imagen “sustituir con LOGOTIPO” y, a continuación, seleccione Cambiar imagen en la ficha Formato de Herramientas de imagen.</a:t>
            </a:r>
          </a:p>
        </p:txBody>
      </p:sp>
      <p:sp>
        <p:nvSpPr>
          <p:cNvPr id="29" name="Marcador de posición de texto 25"/>
          <p:cNvSpPr>
            <a:spLocks noGrp="1"/>
          </p:cNvSpPr>
          <p:nvPr>
            <p:ph type="body" sz="quarter" idx="16" hasCustomPrompt="1"/>
          </p:nvPr>
        </p:nvSpPr>
        <p:spPr>
          <a:xfrm>
            <a:off x="3813820" y="609600"/>
            <a:ext cx="2428875" cy="457200"/>
          </a:xfrm>
        </p:spPr>
        <p:txBody>
          <a:bodyPr>
            <a:noAutofit/>
          </a:bodyPr>
          <a:lstStyle>
            <a:lvl1pPr marL="0" indent="0" latinLnBrk="0">
              <a:lnSpc>
                <a:spcPct val="90000"/>
              </a:lnSpc>
              <a:spcBef>
                <a:spcPts val="0"/>
              </a:spcBef>
              <a:buNone/>
              <a:defRPr lang="es-ES" sz="2000" b="1" baseline="0">
                <a:solidFill>
                  <a:schemeClr val="accent2">
                    <a:lumMod val="75000"/>
                  </a:schemeClr>
                </a:solidFill>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Quiénes somos</a:t>
            </a:r>
          </a:p>
        </p:txBody>
      </p:sp>
      <p:sp>
        <p:nvSpPr>
          <p:cNvPr id="30" name="Marcador de posición de texto 25"/>
          <p:cNvSpPr>
            <a:spLocks noGrp="1"/>
          </p:cNvSpPr>
          <p:nvPr>
            <p:ph type="body" sz="quarter" idx="17" hasCustomPrompt="1"/>
          </p:nvPr>
        </p:nvSpPr>
        <p:spPr>
          <a:xfrm>
            <a:off x="3813820" y="1082040"/>
            <a:ext cx="2428875" cy="228600"/>
          </a:xfrm>
        </p:spPr>
        <p:txBody>
          <a:bodyPr>
            <a:noAutofit/>
          </a:bodyPr>
          <a:lstStyle>
            <a:lvl1pPr marL="0" indent="0" latinLnBrk="0">
              <a:lnSpc>
                <a:spcPct val="100000"/>
              </a:lnSpc>
              <a:spcBef>
                <a:spcPts val="0"/>
              </a:spcBef>
              <a:buNone/>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Acerca de nosotros</a:t>
            </a:r>
          </a:p>
        </p:txBody>
      </p:sp>
      <p:sp>
        <p:nvSpPr>
          <p:cNvPr id="45" name="Marcador de posición de texto 25"/>
          <p:cNvSpPr>
            <a:spLocks noGrp="1"/>
          </p:cNvSpPr>
          <p:nvPr>
            <p:ph type="body" sz="quarter" idx="24" hasCustomPrompt="1"/>
          </p:nvPr>
        </p:nvSpPr>
        <p:spPr>
          <a:xfrm>
            <a:off x="3813820" y="1342644"/>
            <a:ext cx="2428875" cy="880809"/>
          </a:xfrm>
        </p:spPr>
        <p:txBody>
          <a:bodyPr>
            <a:noAutofit/>
          </a:bodyPr>
          <a:lstStyle>
            <a:lvl1pPr marL="0" indent="0" latinLnBrk="0">
              <a:lnSpc>
                <a:spcPct val="120000"/>
              </a:lnSpc>
              <a:spcBef>
                <a:spcPts val="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a:lnSpc>
                <a:spcPct val="120000"/>
              </a:lnSpc>
            </a:pPr>
            <a:r>
              <a:rPr lang="es-ES" sz="1000" b="0" cap="none" baseline="0">
                <a:solidFill>
                  <a:schemeClr val="tx1"/>
                </a:solidFill>
                <a:latin typeface="+mn-lt"/>
              </a:rPr>
              <a:t>Este espacio se puede reservar para la "charla del ascensor". Si solo tuviera unos segundos para hablar a alguien de sus productos o servicios, ¿qué diría?</a:t>
            </a:r>
          </a:p>
        </p:txBody>
      </p:sp>
      <p:sp>
        <p:nvSpPr>
          <p:cNvPr id="32" name="Marcador de posición de texto 25"/>
          <p:cNvSpPr>
            <a:spLocks noGrp="1"/>
          </p:cNvSpPr>
          <p:nvPr>
            <p:ph type="body" sz="quarter" idx="19" hasCustomPrompt="1"/>
          </p:nvPr>
        </p:nvSpPr>
        <p:spPr>
          <a:xfrm>
            <a:off x="3813820" y="2287906"/>
            <a:ext cx="2428875" cy="228600"/>
          </a:xfrm>
        </p:spPr>
        <p:txBody>
          <a:bodyPr>
            <a:noAutofit/>
          </a:bodyPr>
          <a:lstStyle>
            <a:lvl1pPr marL="0" indent="0" latinLnBrk="0">
              <a:lnSpc>
                <a:spcPct val="100000"/>
              </a:lnSpc>
              <a:spcBef>
                <a:spcPts val="0"/>
              </a:spcBef>
              <a:buNone/>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Contacto</a:t>
            </a:r>
          </a:p>
        </p:txBody>
      </p:sp>
      <p:sp>
        <p:nvSpPr>
          <p:cNvPr id="33" name="Marcador de posición de texto 25"/>
          <p:cNvSpPr>
            <a:spLocks noGrp="1"/>
          </p:cNvSpPr>
          <p:nvPr>
            <p:ph type="body" sz="quarter" idx="20" hasCustomPrompt="1"/>
          </p:nvPr>
        </p:nvSpPr>
        <p:spPr>
          <a:xfrm>
            <a:off x="3813820" y="2538985"/>
            <a:ext cx="2428875" cy="670940"/>
          </a:xfrm>
        </p:spPr>
        <p:txBody>
          <a:bodyPr>
            <a:noAutofit/>
          </a:bodyPr>
          <a:lstStyle>
            <a:lvl1pPr marL="0" indent="0" latinLnBrk="0">
              <a:lnSpc>
                <a:spcPct val="100000"/>
              </a:lnSpc>
              <a:spcBef>
                <a:spcPts val="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a:lnSpc>
                <a:spcPct val="120000"/>
              </a:lnSpc>
            </a:pPr>
            <a:r>
              <a:rPr lang="es-ES" sz="1000" b="0" cap="none" baseline="0">
                <a:solidFill>
                  <a:schemeClr val="tx1"/>
                </a:solidFill>
                <a:latin typeface="+mn-lt"/>
              </a:rPr>
              <a:t>Teléfono: [teléfono]</a:t>
            </a:r>
            <a:br>
              <a:rPr lang="es-ES" sz="1000" b="0" cap="none" baseline="0">
                <a:solidFill>
                  <a:schemeClr val="tx1"/>
                </a:solidFill>
                <a:latin typeface="+mn-lt"/>
              </a:rPr>
            </a:br>
            <a:r>
              <a:rPr lang="es-ES" sz="1000" b="0" cap="none" baseline="0">
                <a:solidFill>
                  <a:schemeClr val="tx1"/>
                </a:solidFill>
                <a:latin typeface="+mn-lt"/>
              </a:rPr>
              <a:t>E-mail: [dirección de e-mail]</a:t>
            </a:r>
            <a:br>
              <a:rPr lang="es-ES" sz="1000" b="0" cap="none" baseline="0">
                <a:solidFill>
                  <a:schemeClr val="tx1"/>
                </a:solidFill>
                <a:latin typeface="+mn-lt"/>
              </a:rPr>
            </a:br>
            <a:r>
              <a:rPr lang="es-ES" sz="1000" b="0" cap="none" baseline="0">
                <a:solidFill>
                  <a:schemeClr val="tx1"/>
                </a:solidFill>
                <a:latin typeface="+mn-lt"/>
              </a:rPr>
              <a:t>Web: [dirección web]</a:t>
            </a:r>
          </a:p>
        </p:txBody>
      </p:sp>
      <p:sp>
        <p:nvSpPr>
          <p:cNvPr id="34" name="Marcador de posición de texto 25"/>
          <p:cNvSpPr>
            <a:spLocks noGrp="1"/>
          </p:cNvSpPr>
          <p:nvPr>
            <p:ph type="body" sz="quarter" idx="21" hasCustomPrompt="1"/>
          </p:nvPr>
        </p:nvSpPr>
        <p:spPr>
          <a:xfrm>
            <a:off x="4746624" y="6711251"/>
            <a:ext cx="1508125" cy="292418"/>
          </a:xfrm>
        </p:spPr>
        <p:txBody>
          <a:bodyPr anchor="b">
            <a:noAutofit/>
          </a:bodyPr>
          <a:lstStyle>
            <a:lvl1pPr marL="0" indent="0" latinLnBrk="0">
              <a:lnSpc>
                <a:spcPct val="90000"/>
              </a:lnSpc>
              <a:spcBef>
                <a:spcPts val="0"/>
              </a:spcBef>
              <a:buNone/>
              <a:defRPr lang="es-ES" sz="1000" b="1" cap="all" baseline="0">
                <a:solidFill>
                  <a:schemeClr val="accent2">
                    <a:lumMod val="75000"/>
                  </a:schemeClr>
                </a:solidFill>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[nombre de la empresa]</a:t>
            </a:r>
          </a:p>
        </p:txBody>
      </p:sp>
      <p:sp>
        <p:nvSpPr>
          <p:cNvPr id="37" name="Marcador de posición de texto 36"/>
          <p:cNvSpPr>
            <a:spLocks noGrp="1"/>
          </p:cNvSpPr>
          <p:nvPr>
            <p:ph type="body" sz="quarter" idx="22" hasCustomPrompt="1"/>
          </p:nvPr>
        </p:nvSpPr>
        <p:spPr>
          <a:xfrm>
            <a:off x="4746624" y="7004304"/>
            <a:ext cx="1508125" cy="310896"/>
          </a:xfrm>
        </p:spPr>
        <p:txBody>
          <a:bodyPr>
            <a:noAutofit/>
          </a:bodyPr>
          <a:lstStyle>
            <a:lvl1pPr marL="0" indent="0" latinLnBrk="0">
              <a:lnSpc>
                <a:spcPct val="120000"/>
              </a:lnSpc>
              <a:spcBef>
                <a:spcPts val="0"/>
              </a:spcBef>
              <a:buNone/>
              <a:defRPr lang="es-ES" sz="800" baseline="0"/>
            </a:lvl1pPr>
            <a:lvl2pPr marL="0" indent="0" latinLnBrk="0">
              <a:defRPr lang="es-ES" sz="800"/>
            </a:lvl2pPr>
            <a:lvl3pPr marL="0" indent="0" latinLnBrk="0">
              <a:defRPr lang="es-ES" sz="800"/>
            </a:lvl3pPr>
            <a:lvl4pPr marL="0" indent="0" latinLnBrk="0">
              <a:defRPr lang="es-ES" sz="800"/>
            </a:lvl4pPr>
            <a:lvl5pPr marL="0" indent="0" latinLnBrk="0">
              <a:defRPr lang="es-ES" sz="800"/>
            </a:lvl5pPr>
          </a:lstStyle>
          <a:p>
            <a:pPr lvl="0"/>
            <a:r>
              <a:rPr lang="es-ES"/>
              <a:t>[Dirección]</a:t>
            </a:r>
            <a:r>
              <a:t/>
            </a:r>
            <a:br/>
            <a:r>
              <a:rPr lang="es-ES"/>
              <a:t>[Código postal, ciudad, provincia]</a:t>
            </a:r>
          </a:p>
        </p:txBody>
      </p:sp>
      <p:sp>
        <p:nvSpPr>
          <p:cNvPr id="12" name="Marcador de posición de imagen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latinLnBrk="0">
              <a:buNone/>
              <a:defRPr lang="es-ES" sz="1400"/>
            </a:lvl1pPr>
          </a:lstStyle>
          <a:p>
            <a:endParaRPr lang="es-ES"/>
          </a:p>
        </p:txBody>
      </p:sp>
      <p:sp>
        <p:nvSpPr>
          <p:cNvPr id="10" name="Título 9"/>
          <p:cNvSpPr>
            <a:spLocks noGrp="1"/>
          </p:cNvSpPr>
          <p:nvPr>
            <p:ph type="title" hasCustomPrompt="1"/>
          </p:nvPr>
        </p:nvSpPr>
        <p:spPr>
          <a:xfrm>
            <a:off x="7322344" y="4498848"/>
            <a:ext cx="2088832" cy="822960"/>
          </a:xfrm>
        </p:spPr>
        <p:txBody>
          <a:bodyPr>
            <a:normAutofit/>
          </a:bodyPr>
          <a:lstStyle>
            <a:lvl1pPr latinLnBrk="0">
              <a:lnSpc>
                <a:spcPct val="85000"/>
              </a:lnSpc>
              <a:defRPr lang="es-ES" sz="2800" b="1" cap="all" baseline="0">
                <a:solidFill>
                  <a:schemeClr val="bg1"/>
                </a:solidFill>
              </a:defRPr>
            </a:lvl1pPr>
          </a:lstStyle>
          <a:p>
            <a:r>
              <a:rPr lang="es-ES"/>
              <a:t>Nombre de la empresa</a:t>
            </a:r>
          </a:p>
        </p:txBody>
      </p:sp>
      <p:sp>
        <p:nvSpPr>
          <p:cNvPr id="40" name="Marcador de posición de texto 25"/>
          <p:cNvSpPr>
            <a:spLocks noGrp="1"/>
          </p:cNvSpPr>
          <p:nvPr>
            <p:ph type="body" sz="quarter" idx="23" hasCustomPrompt="1"/>
          </p:nvPr>
        </p:nvSpPr>
        <p:spPr>
          <a:xfrm>
            <a:off x="7322344" y="6624978"/>
            <a:ext cx="2088833" cy="439651"/>
          </a:xfrm>
        </p:spPr>
        <p:txBody>
          <a:bodyPr>
            <a:noAutofit/>
          </a:bodyPr>
          <a:lstStyle>
            <a:lvl1pPr marL="0" indent="0" latinLnBrk="0">
              <a:lnSpc>
                <a:spcPct val="100000"/>
              </a:lnSpc>
              <a:spcBef>
                <a:spcPts val="0"/>
              </a:spcBef>
              <a:buNone/>
              <a:defRPr lang="es-ES" sz="1300" b="0" i="1" baseline="0">
                <a:solidFill>
                  <a:schemeClr val="bg1"/>
                </a:solidFill>
                <a:latin typeface="+mn-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[Subtítulo del folleto o lema de la empresa]</a:t>
            </a:r>
          </a:p>
        </p:txBody>
      </p:sp>
    </p:spTree>
    <p:extLst>
      <p:ext uri="{BB962C8B-B14F-4D97-AF65-F5344CB8AC3E}">
        <p14:creationId xmlns:p14="http://schemas.microsoft.com/office/powerpoint/2010/main" val="4783865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terior">
    <p:spTree>
      <p:nvGrpSpPr>
        <p:cNvPr id="1" name=""/>
        <p:cNvGrpSpPr/>
        <p:nvPr/>
      </p:nvGrpSpPr>
      <p:grpSpPr>
        <a:xfrm>
          <a:off x="0" y="0"/>
          <a:ext cx="0" cy="0"/>
          <a:chOff x="0" y="0"/>
          <a:chExt cx="0" cy="0"/>
        </a:xfrm>
      </p:grpSpPr>
      <p:cxnSp>
        <p:nvCxnSpPr>
          <p:cNvPr id="19" name="Conector directo 18"/>
          <p:cNvCxnSpPr/>
          <p:nvPr/>
        </p:nvCxnSpPr>
        <p:spPr>
          <a:xfrm>
            <a:off x="3813048" y="1752600"/>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Conector directo 19"/>
          <p:cNvCxnSpPr/>
          <p:nvPr/>
        </p:nvCxnSpPr>
        <p:spPr>
          <a:xfrm>
            <a:off x="3813048" y="3352800"/>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Marcador de posición de texto 25"/>
          <p:cNvSpPr>
            <a:spLocks noGrp="1"/>
          </p:cNvSpPr>
          <p:nvPr>
            <p:ph type="body" sz="quarter" idx="14" hasCustomPrompt="1"/>
          </p:nvPr>
        </p:nvSpPr>
        <p:spPr>
          <a:xfrm>
            <a:off x="457200" y="5113295"/>
            <a:ext cx="2428875" cy="248151"/>
          </a:xfrm>
        </p:spPr>
        <p:txBody>
          <a:bodyPr anchor="b">
            <a:noAutofit/>
          </a:bodyPr>
          <a:lstStyle>
            <a:lvl1pPr marL="0" indent="0" latinLnBrk="0">
              <a:lnSpc>
                <a:spcPct val="100000"/>
              </a:lnSpc>
              <a:spcBef>
                <a:spcPts val="0"/>
              </a:spcBef>
              <a:buNone/>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Aquí tiene un par de ideas…</a:t>
            </a:r>
          </a:p>
        </p:txBody>
      </p:sp>
      <p:sp>
        <p:nvSpPr>
          <p:cNvPr id="29" name="Marcador de posición de texto 25"/>
          <p:cNvSpPr>
            <a:spLocks noGrp="1"/>
          </p:cNvSpPr>
          <p:nvPr>
            <p:ph type="body" sz="quarter" idx="16" hasCustomPrompt="1"/>
          </p:nvPr>
        </p:nvSpPr>
        <p:spPr>
          <a:xfrm>
            <a:off x="457200" y="4386248"/>
            <a:ext cx="2428875" cy="609271"/>
          </a:xfrm>
        </p:spPr>
        <p:txBody>
          <a:bodyPr>
            <a:noAutofit/>
          </a:bodyPr>
          <a:lstStyle>
            <a:lvl1pPr marL="0" indent="0" latinLnBrk="0">
              <a:lnSpc>
                <a:spcPct val="90000"/>
              </a:lnSpc>
              <a:spcBef>
                <a:spcPts val="0"/>
              </a:spcBef>
              <a:buNone/>
              <a:defRPr lang="es-ES" sz="2000" b="1" baseline="0">
                <a:solidFill>
                  <a:schemeClr val="accent2">
                    <a:lumMod val="75000"/>
                  </a:schemeClr>
                </a:solidFill>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¿Qué se debe incluir en un folleto?</a:t>
            </a:r>
          </a:p>
        </p:txBody>
      </p:sp>
      <p:sp>
        <p:nvSpPr>
          <p:cNvPr id="13" name="Marcador de posición de imagen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latinLnBrk="0">
              <a:buNone/>
              <a:defRPr lang="es-ES" sz="1400"/>
            </a:lvl1pPr>
          </a:lstStyle>
          <a:p>
            <a:endParaRPr lang="es-ES"/>
          </a:p>
        </p:txBody>
      </p:sp>
      <p:sp>
        <p:nvSpPr>
          <p:cNvPr id="26" name="Marcador de posición de texto 25"/>
          <p:cNvSpPr>
            <a:spLocks noGrp="1"/>
          </p:cNvSpPr>
          <p:nvPr>
            <p:ph type="body" sz="quarter" idx="13" hasCustomPrompt="1"/>
          </p:nvPr>
        </p:nvSpPr>
        <p:spPr>
          <a:xfrm>
            <a:off x="457199" y="5399546"/>
            <a:ext cx="2428875" cy="1915653"/>
          </a:xfrm>
        </p:spPr>
        <p:txBody>
          <a:bodyPr>
            <a:noAutofit/>
          </a:bodyPr>
          <a:lstStyle>
            <a:lvl1pPr marL="0" indent="0" latinLnBrk="0">
              <a:lnSpc>
                <a:spcPct val="120000"/>
              </a:lnSpc>
              <a:spcBef>
                <a:spcPts val="100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dirty="0"/>
              <a:t>Este espacio sería ideal para incluir una declaración de intenciones. Puede usar el lado derecho de la página para resumir en qué destaca del resto y usar el centro para una breve descripción de sus logros</a:t>
            </a:r>
            <a:r>
              <a:rPr lang="es-ES" dirty="0" smtClean="0"/>
              <a:t>.</a:t>
            </a:r>
            <a:r>
              <a:rPr dirty="0"/>
              <a:t/>
            </a:r>
            <a:br>
              <a:rPr dirty="0"/>
            </a:br>
            <a:r>
              <a:rPr lang="es-ES" dirty="0"/>
              <a:t>(No se olvide de elegir fotos que destaquen los puntos fuertes de su empresa. Las imágenes deben tener siempre un aspecto óptimo.)</a:t>
            </a:r>
          </a:p>
        </p:txBody>
      </p:sp>
      <p:sp>
        <p:nvSpPr>
          <p:cNvPr id="30" name="Marcador de posición de texto 25"/>
          <p:cNvSpPr>
            <a:spLocks noGrp="1"/>
          </p:cNvSpPr>
          <p:nvPr>
            <p:ph type="body" sz="quarter" idx="17" hasCustomPrompt="1"/>
          </p:nvPr>
        </p:nvSpPr>
        <p:spPr>
          <a:xfrm>
            <a:off x="3813820" y="549148"/>
            <a:ext cx="2428875" cy="454152"/>
          </a:xfrm>
        </p:spPr>
        <p:txBody>
          <a:bodyPr anchor="b">
            <a:noAutofit/>
          </a:bodyPr>
          <a:lstStyle>
            <a:lvl1pPr marL="0" indent="0" latinLnBrk="0">
              <a:lnSpc>
                <a:spcPct val="100000"/>
              </a:lnSpc>
              <a:spcBef>
                <a:spcPts val="0"/>
              </a:spcBef>
              <a:buNone/>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¿Cree que resulta díficil dar formato a un documento con este aspecto?</a:t>
            </a:r>
          </a:p>
        </p:txBody>
      </p:sp>
      <p:sp>
        <p:nvSpPr>
          <p:cNvPr id="31" name="Marcador de posición de texto 25"/>
          <p:cNvSpPr>
            <a:spLocks noGrp="1"/>
          </p:cNvSpPr>
          <p:nvPr>
            <p:ph type="body" sz="quarter" idx="18" hasCustomPrompt="1"/>
          </p:nvPr>
        </p:nvSpPr>
        <p:spPr>
          <a:xfrm>
            <a:off x="3813820" y="1066800"/>
            <a:ext cx="2428875" cy="531587"/>
          </a:xfrm>
        </p:spPr>
        <p:txBody>
          <a:bodyPr>
            <a:noAutofit/>
          </a:bodyPr>
          <a:lstStyle>
            <a:lvl1pPr marL="0" indent="0" latinLnBrk="0">
              <a:lnSpc>
                <a:spcPct val="120000"/>
              </a:lnSpc>
              <a:spcBef>
                <a:spcPts val="100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De eso nada. En este folleto ya se ha dado formato a los marcadores de posición.</a:t>
            </a:r>
          </a:p>
        </p:txBody>
      </p:sp>
      <p:sp>
        <p:nvSpPr>
          <p:cNvPr id="18" name="Marcador de posición de texto 25"/>
          <p:cNvSpPr>
            <a:spLocks noGrp="1"/>
          </p:cNvSpPr>
          <p:nvPr>
            <p:ph type="body" sz="quarter" idx="23" hasCustomPrompt="1"/>
          </p:nvPr>
        </p:nvSpPr>
        <p:spPr>
          <a:xfrm>
            <a:off x="3813820" y="1868056"/>
            <a:ext cx="2428875" cy="1384504"/>
          </a:xfrm>
        </p:spPr>
        <p:txBody>
          <a:bodyPr anchor="ctr">
            <a:noAutofit/>
          </a:bodyPr>
          <a:lstStyle>
            <a:lvl1pPr marL="0" indent="0" latinLnBrk="0">
              <a:lnSpc>
                <a:spcPct val="130000"/>
              </a:lnSpc>
              <a:spcBef>
                <a:spcPts val="0"/>
              </a:spcBef>
              <a:buNone/>
              <a:defRPr lang="es-ES" sz="1500" i="1" baseline="0">
                <a:solidFill>
                  <a:schemeClr val="accent2">
                    <a:lumMod val="75000"/>
                  </a:schemeClr>
                </a:solidFill>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dirty="0"/>
              <a:t>“No sea tímido. Demuéstrele a todo el mundo lo maravilloso que es. Este espacio es perfecto para incluir un testimonio halagador.”</a:t>
            </a:r>
          </a:p>
        </p:txBody>
      </p:sp>
      <p:sp>
        <p:nvSpPr>
          <p:cNvPr id="32" name="Marcador de posición de texto 25"/>
          <p:cNvSpPr>
            <a:spLocks noGrp="1"/>
          </p:cNvSpPr>
          <p:nvPr>
            <p:ph type="body" sz="quarter" idx="19" hasCustomPrompt="1"/>
          </p:nvPr>
        </p:nvSpPr>
        <p:spPr>
          <a:xfrm>
            <a:off x="3813820" y="3583214"/>
            <a:ext cx="2428875" cy="459692"/>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marL="0" marR="0" lvl="0" indent="0" algn="l" defTabSz="754380" eaLnBrk="1" fontAlgn="auto" latinLnBrk="0" hangingPunct="1">
              <a:lnSpc>
                <a:spcPct val="100000"/>
              </a:lnSpc>
              <a:spcBef>
                <a:spcPts val="0"/>
              </a:spcBef>
              <a:spcAft>
                <a:spcPts val="0"/>
              </a:spcAft>
              <a:buClrTx/>
              <a:buSzTx/>
              <a:buFont typeface="Arial" panose="020B0604020202020204" pitchFamily="34" charset="0"/>
              <a:buNone/>
              <a:tabLst/>
              <a:defRPr lang="es-ES"/>
            </a:pPr>
            <a:r>
              <a:rPr lang="es-ES"/>
              <a:t>Obtenga los resultados exactos que desee.</a:t>
            </a:r>
          </a:p>
        </p:txBody>
      </p:sp>
      <p:sp>
        <p:nvSpPr>
          <p:cNvPr id="21" name="Marcador de posición de texto 25"/>
          <p:cNvSpPr>
            <a:spLocks noGrp="1"/>
          </p:cNvSpPr>
          <p:nvPr>
            <p:ph type="body" sz="quarter" idx="24" hasCustomPrompt="1"/>
          </p:nvPr>
        </p:nvSpPr>
        <p:spPr>
          <a:xfrm>
            <a:off x="3813820" y="4106980"/>
            <a:ext cx="2428875" cy="844959"/>
          </a:xfrm>
        </p:spPr>
        <p:txBody>
          <a:bodyPr>
            <a:noAutofit/>
          </a:bodyPr>
          <a:lstStyle>
            <a:lvl1pPr marL="0" indent="0" latinLnBrk="0">
              <a:lnSpc>
                <a:spcPct val="120000"/>
              </a:lnSpc>
              <a:spcBef>
                <a:spcPts val="100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Escriba su propio texto para que luzcan su empresa y sus servicios.</a:t>
            </a:r>
          </a:p>
        </p:txBody>
      </p:sp>
      <p:sp>
        <p:nvSpPr>
          <p:cNvPr id="22" name="Marcador de posición de texto 25"/>
          <p:cNvSpPr>
            <a:spLocks noGrp="1"/>
          </p:cNvSpPr>
          <p:nvPr>
            <p:ph type="body" sz="quarter" idx="25" hasCustomPrompt="1"/>
          </p:nvPr>
        </p:nvSpPr>
        <p:spPr>
          <a:xfrm>
            <a:off x="3813820" y="4974409"/>
            <a:ext cx="2428875" cy="456547"/>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¿Necesita más marcadores de posición?</a:t>
            </a:r>
          </a:p>
        </p:txBody>
      </p:sp>
      <p:sp>
        <p:nvSpPr>
          <p:cNvPr id="24" name="Marcador de posición de texto 25"/>
          <p:cNvSpPr>
            <a:spLocks noGrp="1"/>
          </p:cNvSpPr>
          <p:nvPr>
            <p:ph type="body" sz="quarter" idx="26" hasCustomPrompt="1"/>
          </p:nvPr>
        </p:nvSpPr>
        <p:spPr>
          <a:xfrm>
            <a:off x="3813820" y="5494568"/>
            <a:ext cx="2428875" cy="771552"/>
          </a:xfrm>
        </p:spPr>
        <p:txBody>
          <a:bodyPr>
            <a:noAutofit/>
          </a:bodyPr>
          <a:lstStyle>
            <a:lvl1pPr marL="0" indent="0" latinLnBrk="0">
              <a:lnSpc>
                <a:spcPct val="120000"/>
              </a:lnSpc>
              <a:spcBef>
                <a:spcPts val="100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No hay ningún problema. Copie uno y arrástrelo a su sitio.</a:t>
            </a:r>
          </a:p>
        </p:txBody>
      </p:sp>
      <p:sp>
        <p:nvSpPr>
          <p:cNvPr id="12" name="Marcador de posición de imagen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latinLnBrk="0">
              <a:buNone/>
              <a:defRPr lang="es-ES" sz="1400"/>
            </a:lvl1pPr>
          </a:lstStyle>
          <a:p>
            <a:endParaRPr lang="es-ES"/>
          </a:p>
        </p:txBody>
      </p:sp>
      <p:sp>
        <p:nvSpPr>
          <p:cNvPr id="28" name="Marcador de posición de texto 25"/>
          <p:cNvSpPr>
            <a:spLocks noGrp="1"/>
          </p:cNvSpPr>
          <p:nvPr>
            <p:ph type="body" sz="quarter" idx="15" hasCustomPrompt="1"/>
          </p:nvPr>
        </p:nvSpPr>
        <p:spPr>
          <a:xfrm>
            <a:off x="7165975" y="2221894"/>
            <a:ext cx="2428875" cy="274320"/>
          </a:xfrm>
        </p:spPr>
        <p:txBody>
          <a:bodyPr>
            <a:noAutofit/>
          </a:bodyPr>
          <a:lstStyle>
            <a:lvl1pPr marL="0" indent="0" latinLnBrk="0">
              <a:lnSpc>
                <a:spcPct val="100000"/>
              </a:lnSpc>
              <a:spcBef>
                <a:spcPts val="0"/>
              </a:spcBef>
              <a:buNone/>
              <a:defRPr lang="es-ES" sz="900" b="0" i="1" baseline="0">
                <a:latin typeface="+mn-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[Escriba una leyenda para su foto]</a:t>
            </a:r>
          </a:p>
        </p:txBody>
      </p:sp>
      <p:sp>
        <p:nvSpPr>
          <p:cNvPr id="25" name="Marcador de posición de texto 25"/>
          <p:cNvSpPr>
            <a:spLocks noGrp="1"/>
          </p:cNvSpPr>
          <p:nvPr>
            <p:ph type="body" sz="quarter" idx="27" hasCustomPrompt="1"/>
          </p:nvPr>
        </p:nvSpPr>
        <p:spPr>
          <a:xfrm>
            <a:off x="7172325" y="2530613"/>
            <a:ext cx="2428875" cy="733033"/>
          </a:xfrm>
        </p:spPr>
        <p:txBody>
          <a:bodyPr>
            <a:noAutofit/>
          </a:bodyPr>
          <a:lstStyle>
            <a:lvl1pPr marL="0" indent="0" latinLnBrk="0">
              <a:lnSpc>
                <a:spcPct val="120000"/>
              </a:lnSpc>
              <a:spcBef>
                <a:spcPts val="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No olvide especificar, al menos en parte, lo que ofrece y lo que le diferencia de la competencia.</a:t>
            </a:r>
          </a:p>
        </p:txBody>
      </p:sp>
      <p:sp>
        <p:nvSpPr>
          <p:cNvPr id="35" name="Marcador de posición de texto 25"/>
          <p:cNvSpPr>
            <a:spLocks noGrp="1"/>
          </p:cNvSpPr>
          <p:nvPr>
            <p:ph type="body" sz="quarter" idx="28" hasCustomPrompt="1"/>
          </p:nvPr>
        </p:nvSpPr>
        <p:spPr>
          <a:xfrm>
            <a:off x="7172325" y="3288858"/>
            <a:ext cx="2428875" cy="210899"/>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lang="es-ES" sz="1200" b="1" baseline="0">
                <a:latin typeface="+mj-lt"/>
              </a:defRPr>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Nuestros productos y servicios</a:t>
            </a:r>
          </a:p>
        </p:txBody>
      </p:sp>
      <p:sp>
        <p:nvSpPr>
          <p:cNvPr id="36" name="Marcador de posición de texto 25"/>
          <p:cNvSpPr>
            <a:spLocks noGrp="1"/>
          </p:cNvSpPr>
          <p:nvPr>
            <p:ph type="body" sz="quarter" idx="29" hasCustomPrompt="1"/>
          </p:nvPr>
        </p:nvSpPr>
        <p:spPr>
          <a:xfrm>
            <a:off x="7172325" y="3552470"/>
            <a:ext cx="2428875" cy="3762730"/>
          </a:xfrm>
        </p:spPr>
        <p:txBody>
          <a:bodyPr>
            <a:noAutofit/>
          </a:bodyPr>
          <a:lstStyle>
            <a:lvl1pPr marL="0" indent="0" latinLnBrk="0">
              <a:lnSpc>
                <a:spcPct val="120000"/>
              </a:lnSpc>
              <a:spcBef>
                <a:spcPts val="1000"/>
              </a:spcBef>
              <a:buNone/>
              <a:defRPr lang="es-ES" sz="1000" baseline="0"/>
            </a:lvl1pPr>
            <a:lvl2pPr marL="0" indent="0" latinLnBrk="0">
              <a:lnSpc>
                <a:spcPct val="100000"/>
              </a:lnSpc>
              <a:spcBef>
                <a:spcPts val="1000"/>
              </a:spcBef>
              <a:buNone/>
              <a:defRPr lang="es-ES" sz="1000"/>
            </a:lvl2pPr>
            <a:lvl3pPr marL="0" indent="0" latinLnBrk="0">
              <a:lnSpc>
                <a:spcPct val="100000"/>
              </a:lnSpc>
              <a:spcBef>
                <a:spcPts val="1000"/>
              </a:spcBef>
              <a:buNone/>
              <a:defRPr lang="es-ES" sz="1000"/>
            </a:lvl3pPr>
            <a:lvl4pPr marL="0" indent="0" latinLnBrk="0">
              <a:lnSpc>
                <a:spcPct val="100000"/>
              </a:lnSpc>
              <a:spcBef>
                <a:spcPts val="1000"/>
              </a:spcBef>
              <a:buNone/>
              <a:defRPr lang="es-ES" sz="1000"/>
            </a:lvl4pPr>
            <a:lvl5pPr marL="0" indent="0" latinLnBrk="0">
              <a:lnSpc>
                <a:spcPct val="100000"/>
              </a:lnSpc>
              <a:spcBef>
                <a:spcPts val="1000"/>
              </a:spcBef>
              <a:buNone/>
              <a:defRPr lang="es-ES" sz="1000"/>
            </a:lvl5pPr>
          </a:lstStyle>
          <a:p>
            <a:pPr lvl="0"/>
            <a:r>
              <a:rPr lang="es-ES"/>
              <a:t>Puede incluir una lista con viñetas de productos, servicios o principales ventajas de colaborar con su empresa. Si no, puede resumir los aspectos más destacados en pocos párrafos breves.</a:t>
            </a:r>
            <a:r>
              <a:t/>
            </a:r>
            <a:br/>
            <a:r>
              <a:rPr lang="es-ES"/>
              <a:t>Ya sabemos que podría hablar durante horas de lo maravillosa que es su empresa. (No le culpamos, tiene toda la razón). Recuerde solamente que esto es marketing: si quiere mantener la atención, debe ser breve, amable y coherente.
</a:t>
            </a:r>
          </a:p>
        </p:txBody>
      </p:sp>
    </p:spTree>
    <p:extLst>
      <p:ext uri="{BB962C8B-B14F-4D97-AF65-F5344CB8AC3E}">
        <p14:creationId xmlns:p14="http://schemas.microsoft.com/office/powerpoint/2010/main" val="119814904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título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es-ES"/>
              <a:t>Haga clic para modificar el estilo de título del patrón</a:t>
            </a:r>
          </a:p>
        </p:txBody>
      </p:sp>
      <p:sp>
        <p:nvSpPr>
          <p:cNvPr id="3" name="Marcador de posición de texto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posición de fecha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latinLnBrk="0">
              <a:defRPr lang="es-ES" sz="990">
                <a:solidFill>
                  <a:schemeClr val="tx1">
                    <a:tint val="75000"/>
                  </a:schemeClr>
                </a:solidFill>
              </a:defRPr>
            </a:lvl1pPr>
          </a:lstStyle>
          <a:p>
            <a:fld id="{5F272CD0-8AE2-403D-BC5A-E9768D13DA7F}" type="datetimeFigureOut">
              <a:t>12/11/2019</a:t>
            </a:fld>
            <a:endParaRPr lang="es-ES" dirty="0"/>
          </a:p>
        </p:txBody>
      </p:sp>
      <p:sp>
        <p:nvSpPr>
          <p:cNvPr id="5" name="Marcador de posición de pie de página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latinLnBrk="0">
              <a:defRPr lang="es-ES" sz="990">
                <a:solidFill>
                  <a:schemeClr val="tx1">
                    <a:tint val="75000"/>
                  </a:schemeClr>
                </a:solidFill>
              </a:defRPr>
            </a:lvl1pPr>
          </a:lstStyle>
          <a:p>
            <a:endParaRPr lang="es-ES"/>
          </a:p>
        </p:txBody>
      </p:sp>
      <p:sp>
        <p:nvSpPr>
          <p:cNvPr id="6" name="Marcador de posición de número de diapositiva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latinLnBrk="0">
              <a:defRPr lang="es-ES" sz="990">
                <a:solidFill>
                  <a:schemeClr val="tx1">
                    <a:tint val="75000"/>
                  </a:schemeClr>
                </a:solidFill>
              </a:defRPr>
            </a:lvl1pPr>
          </a:lstStyle>
          <a:p>
            <a:fld id="{A2D45621-FB72-491B-A41E-B21F020BD976}" type="slidenum">
              <a:t>‹Nº›</a:t>
            </a:fld>
            <a:endParaRPr lang="es-ES"/>
          </a:p>
        </p:txBody>
      </p:sp>
    </p:spTree>
    <p:extLst>
      <p:ext uri="{BB962C8B-B14F-4D97-AF65-F5344CB8AC3E}">
        <p14:creationId xmlns:p14="http://schemas.microsoft.com/office/powerpoint/2010/main" val="4261577845"/>
      </p:ext>
    </p:extLst>
  </p:cSld>
  <p:clrMap bg1="lt1" tx1="dk1" bg2="lt2" tx2="dk2" accent1="accent1" accent2="accent2" accent3="accent3" accent4="accent4" accent5="accent5" accent6="accent6" hlink="hlink" folHlink="folHlink"/>
  <p:sldLayoutIdLst>
    <p:sldLayoutId id="2147483660" r:id="rId1"/>
    <p:sldLayoutId id="2147483661" r:id="rId2"/>
  </p:sldLayoutIdLst>
  <p:timing>
    <p:tnLst>
      <p:par>
        <p:cTn id="1" dur="indefinite" restart="never" nodeType="tmRoot"/>
      </p:par>
    </p:tnLst>
  </p:timing>
  <p:txStyles>
    <p:titleStyle>
      <a:lvl1pPr algn="l" defTabSz="754380" rtl="0" eaLnBrk="1" latinLnBrk="0" hangingPunct="1">
        <a:spcBef>
          <a:spcPct val="0"/>
        </a:spcBef>
        <a:buNone/>
        <a:defRPr lang="es-ES"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lang="es-ES"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lang="es-ES"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lang="es-ES"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lang="es-ES"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lang="es-ES"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lang="es-ES"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lang="es-ES"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lang="es-ES"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lang="es-ES" sz="1485" kern="1200">
          <a:solidFill>
            <a:schemeClr val="tx1"/>
          </a:solidFill>
          <a:latin typeface="+mn-lt"/>
          <a:ea typeface="+mn-ea"/>
          <a:cs typeface="+mn-cs"/>
        </a:defRPr>
      </a:lvl9pPr>
    </p:bodyStyle>
    <p:otherStyle>
      <a:defPPr>
        <a:defRPr lang="es-ES"/>
      </a:defPPr>
      <a:lvl1pPr marL="0" algn="l" defTabSz="754380" rtl="0" eaLnBrk="1" latinLnBrk="0" hangingPunct="1">
        <a:defRPr lang="es-ES" sz="1485" kern="1200">
          <a:solidFill>
            <a:schemeClr val="tx1"/>
          </a:solidFill>
          <a:latin typeface="+mn-lt"/>
          <a:ea typeface="+mn-ea"/>
          <a:cs typeface="+mn-cs"/>
        </a:defRPr>
      </a:lvl1pPr>
      <a:lvl2pPr marL="377190" algn="l" defTabSz="754380" rtl="0" eaLnBrk="1" latinLnBrk="0" hangingPunct="1">
        <a:defRPr lang="es-ES" sz="1485" kern="1200">
          <a:solidFill>
            <a:schemeClr val="tx1"/>
          </a:solidFill>
          <a:latin typeface="+mn-lt"/>
          <a:ea typeface="+mn-ea"/>
          <a:cs typeface="+mn-cs"/>
        </a:defRPr>
      </a:lvl2pPr>
      <a:lvl3pPr marL="754380" algn="l" defTabSz="754380" rtl="0" eaLnBrk="1" latinLnBrk="0" hangingPunct="1">
        <a:defRPr lang="es-ES" sz="1485" kern="1200">
          <a:solidFill>
            <a:schemeClr val="tx1"/>
          </a:solidFill>
          <a:latin typeface="+mn-lt"/>
          <a:ea typeface="+mn-ea"/>
          <a:cs typeface="+mn-cs"/>
        </a:defRPr>
      </a:lvl3pPr>
      <a:lvl4pPr marL="1131570" algn="l" defTabSz="754380" rtl="0" eaLnBrk="1" latinLnBrk="0" hangingPunct="1">
        <a:defRPr lang="es-ES" sz="1485" kern="1200">
          <a:solidFill>
            <a:schemeClr val="tx1"/>
          </a:solidFill>
          <a:latin typeface="+mn-lt"/>
          <a:ea typeface="+mn-ea"/>
          <a:cs typeface="+mn-cs"/>
        </a:defRPr>
      </a:lvl4pPr>
      <a:lvl5pPr marL="1508760" algn="l" defTabSz="754380" rtl="0" eaLnBrk="1" latinLnBrk="0" hangingPunct="1">
        <a:defRPr lang="es-ES" sz="1485" kern="1200">
          <a:solidFill>
            <a:schemeClr val="tx1"/>
          </a:solidFill>
          <a:latin typeface="+mn-lt"/>
          <a:ea typeface="+mn-ea"/>
          <a:cs typeface="+mn-cs"/>
        </a:defRPr>
      </a:lvl5pPr>
      <a:lvl6pPr marL="1885950" algn="l" defTabSz="754380" rtl="0" eaLnBrk="1" latinLnBrk="0" hangingPunct="1">
        <a:defRPr lang="es-ES" sz="1485" kern="1200">
          <a:solidFill>
            <a:schemeClr val="tx1"/>
          </a:solidFill>
          <a:latin typeface="+mn-lt"/>
          <a:ea typeface="+mn-ea"/>
          <a:cs typeface="+mn-cs"/>
        </a:defRPr>
      </a:lvl6pPr>
      <a:lvl7pPr marL="2263140" algn="l" defTabSz="754380" rtl="0" eaLnBrk="1" latinLnBrk="0" hangingPunct="1">
        <a:defRPr lang="es-ES" sz="1485" kern="1200">
          <a:solidFill>
            <a:schemeClr val="tx1"/>
          </a:solidFill>
          <a:latin typeface="+mn-lt"/>
          <a:ea typeface="+mn-ea"/>
          <a:cs typeface="+mn-cs"/>
        </a:defRPr>
      </a:lvl7pPr>
      <a:lvl8pPr marL="2640330" algn="l" defTabSz="754380" rtl="0" eaLnBrk="1" latinLnBrk="0" hangingPunct="1">
        <a:defRPr lang="es-ES" sz="1485" kern="1200">
          <a:solidFill>
            <a:schemeClr val="tx1"/>
          </a:solidFill>
          <a:latin typeface="+mn-lt"/>
          <a:ea typeface="+mn-ea"/>
          <a:cs typeface="+mn-cs"/>
        </a:defRPr>
      </a:lvl8pPr>
      <a:lvl9pPr marL="3017520" algn="l" defTabSz="754380" rtl="0" eaLnBrk="1" latinLnBrk="0" hangingPunct="1">
        <a:defRPr lang="es-ES" sz="148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2369" y="2590801"/>
            <a:ext cx="2925834" cy="1447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Marcador de posición de texto 23"/>
          <p:cNvSpPr>
            <a:spLocks noGrp="1"/>
          </p:cNvSpPr>
          <p:nvPr>
            <p:ph type="body" sz="quarter" idx="15"/>
          </p:nvPr>
        </p:nvSpPr>
        <p:spPr>
          <a:xfrm>
            <a:off x="381000" y="2819400"/>
            <a:ext cx="2428875" cy="274320"/>
          </a:xfrm>
        </p:spPr>
        <p:txBody>
          <a:bodyPr/>
          <a:lstStyle/>
          <a:p>
            <a:r>
              <a:rPr lang="es-ES" dirty="0" smtClean="0"/>
              <a:t> </a:t>
            </a:r>
          </a:p>
          <a:p>
            <a:r>
              <a:rPr lang="es-ES" dirty="0"/>
              <a:t> </a:t>
            </a:r>
            <a:r>
              <a:rPr lang="es-ES" dirty="0" smtClean="0"/>
              <a:t>  </a:t>
            </a:r>
            <a:endParaRPr lang="es-ES" dirty="0"/>
          </a:p>
        </p:txBody>
      </p:sp>
      <p:sp>
        <p:nvSpPr>
          <p:cNvPr id="23" name="Marcador de posición de texto 22"/>
          <p:cNvSpPr>
            <a:spLocks noGrp="1"/>
          </p:cNvSpPr>
          <p:nvPr>
            <p:ph type="body" sz="quarter" idx="14"/>
          </p:nvPr>
        </p:nvSpPr>
        <p:spPr>
          <a:xfrm>
            <a:off x="-104000" y="148857"/>
            <a:ext cx="2428875" cy="525462"/>
          </a:xfrm>
        </p:spPr>
        <p:txBody>
          <a:bodyPr/>
          <a:lstStyle/>
          <a:p>
            <a:pPr algn="ctr"/>
            <a:r>
              <a:rPr lang="es-ES" sz="2800" u="sng" dirty="0" smtClean="0">
                <a:solidFill>
                  <a:schemeClr val="accent2">
                    <a:lumMod val="60000"/>
                    <a:lumOff val="40000"/>
                  </a:schemeClr>
                </a:solidFill>
                <a:latin typeface="Vladimir Script" panose="03050402040407070305" pitchFamily="66" charset="0"/>
                <a:cs typeface="Andalus" panose="02020603050405020304" pitchFamily="18" charset="-78"/>
              </a:rPr>
              <a:t>Himno Gitano: </a:t>
            </a:r>
            <a:endParaRPr lang="es-ES" sz="2800" u="sng" dirty="0">
              <a:solidFill>
                <a:schemeClr val="accent2">
                  <a:lumMod val="60000"/>
                  <a:lumOff val="40000"/>
                </a:schemeClr>
              </a:solidFill>
              <a:latin typeface="Vladimir Script" panose="03050402040407070305" pitchFamily="66" charset="0"/>
              <a:cs typeface="Andalus" panose="02020603050405020304" pitchFamily="18" charset="-78"/>
            </a:endParaRPr>
          </a:p>
        </p:txBody>
      </p:sp>
      <p:sp>
        <p:nvSpPr>
          <p:cNvPr id="21" name="Marcador de posición de texto 20"/>
          <p:cNvSpPr>
            <a:spLocks noGrp="1"/>
          </p:cNvSpPr>
          <p:nvPr>
            <p:ph type="body" sz="quarter" idx="12"/>
          </p:nvPr>
        </p:nvSpPr>
        <p:spPr>
          <a:xfrm>
            <a:off x="468402" y="533400"/>
            <a:ext cx="2570073" cy="7239000"/>
          </a:xfrm>
        </p:spPr>
        <p:txBody>
          <a:bodyPr/>
          <a:lstStyle/>
          <a:p>
            <a:pPr marL="0" lvl="0" indent="0" algn="ctr">
              <a:lnSpc>
                <a:spcPct val="100000"/>
              </a:lnSpc>
              <a:spcBef>
                <a:spcPts val="600"/>
              </a:spcBef>
              <a:buNone/>
            </a:pPr>
            <a:endParaRPr lang="es-ES" sz="1000" b="1" dirty="0" smtClean="0">
              <a:latin typeface="Times New Roman" pitchFamily="18" charset="0"/>
              <a:cs typeface="Times New Roman" pitchFamily="18" charset="0"/>
            </a:endParaRPr>
          </a:p>
          <a:p>
            <a:pPr marL="0" lvl="0" indent="0" algn="ctr">
              <a:lnSpc>
                <a:spcPct val="100000"/>
              </a:lnSpc>
              <a:spcBef>
                <a:spcPts val="600"/>
              </a:spcBef>
              <a:buNone/>
            </a:pPr>
            <a:r>
              <a:rPr lang="es-ES" sz="1050" b="1" i="1" dirty="0" err="1" smtClean="0">
                <a:latin typeface="+mj-lt"/>
                <a:cs typeface="Times New Roman" pitchFamily="18" charset="0"/>
              </a:rPr>
              <a:t>Gelem</a:t>
            </a:r>
            <a:r>
              <a:rPr lang="es-ES" sz="1050" b="1" i="1" dirty="0" smtClean="0">
                <a:latin typeface="+mj-lt"/>
                <a:cs typeface="Times New Roman" pitchFamily="18" charset="0"/>
              </a:rPr>
              <a:t>, gelem, lungone dromensa</a:t>
            </a:r>
          </a:p>
          <a:p>
            <a:pPr marL="0" indent="0" algn="ctr">
              <a:lnSpc>
                <a:spcPct val="100000"/>
              </a:lnSpc>
              <a:spcBef>
                <a:spcPts val="600"/>
              </a:spcBef>
              <a:buNone/>
            </a:pPr>
            <a:r>
              <a:rPr lang="es-ES" sz="1050" b="1" i="1" dirty="0">
                <a:latin typeface="+mj-lt"/>
                <a:cs typeface="Times New Roman" pitchFamily="18" charset="0"/>
              </a:rPr>
              <a:t>Maladilem bahktale Romensa</a:t>
            </a:r>
          </a:p>
          <a:p>
            <a:pPr marL="0" indent="0" algn="ctr">
              <a:lnSpc>
                <a:spcPct val="100000"/>
              </a:lnSpc>
              <a:spcBef>
                <a:spcPts val="600"/>
              </a:spcBef>
              <a:buNone/>
            </a:pPr>
            <a:r>
              <a:rPr lang="es-ES" sz="1050" b="1" i="1" dirty="0">
                <a:latin typeface="+mj-lt"/>
                <a:cs typeface="Times New Roman" pitchFamily="18" charset="0"/>
              </a:rPr>
              <a:t>A Romale katar tumen aven, </a:t>
            </a:r>
          </a:p>
          <a:p>
            <a:pPr marL="0" indent="0" algn="ctr">
              <a:lnSpc>
                <a:spcPct val="100000"/>
              </a:lnSpc>
              <a:spcBef>
                <a:spcPts val="600"/>
              </a:spcBef>
              <a:buNone/>
            </a:pPr>
            <a:r>
              <a:rPr lang="es-ES" sz="1050" b="1" i="1" dirty="0">
                <a:latin typeface="+mj-lt"/>
                <a:cs typeface="Times New Roman" pitchFamily="18" charset="0"/>
              </a:rPr>
              <a:t>E tsarensa bahktale dromensa?</a:t>
            </a:r>
          </a:p>
          <a:p>
            <a:pPr marL="0" lvl="0" indent="0" algn="ctr">
              <a:lnSpc>
                <a:spcPct val="100000"/>
              </a:lnSpc>
              <a:spcBef>
                <a:spcPts val="600"/>
              </a:spcBef>
              <a:buNone/>
            </a:pPr>
            <a:r>
              <a:rPr lang="es-ES" sz="1050" b="1" i="1" dirty="0">
                <a:latin typeface="+mj-lt"/>
                <a:cs typeface="Times New Roman" pitchFamily="18" charset="0"/>
              </a:rPr>
              <a:t>Vi man sas ek bary familiya</a:t>
            </a:r>
          </a:p>
          <a:p>
            <a:pPr marL="0" indent="0" algn="ctr">
              <a:lnSpc>
                <a:spcPct val="100000"/>
              </a:lnSpc>
              <a:spcBef>
                <a:spcPts val="600"/>
              </a:spcBef>
              <a:buNone/>
            </a:pPr>
            <a:r>
              <a:rPr lang="es-ES" sz="1050" b="1" i="1" dirty="0" smtClean="0">
                <a:latin typeface="+mj-lt"/>
                <a:cs typeface="Times New Roman" pitchFamily="18" charset="0"/>
              </a:rPr>
              <a:t>A </a:t>
            </a:r>
            <a:r>
              <a:rPr lang="es-ES" sz="1050" b="1" i="1" dirty="0">
                <a:latin typeface="+mj-lt"/>
                <a:cs typeface="Times New Roman" pitchFamily="18" charset="0"/>
              </a:rPr>
              <a:t>Romale, a Chavale</a:t>
            </a:r>
          </a:p>
          <a:p>
            <a:pPr marL="0" indent="0" algn="ctr">
              <a:lnSpc>
                <a:spcPct val="100000"/>
              </a:lnSpc>
              <a:spcBef>
                <a:spcPts val="600"/>
              </a:spcBef>
              <a:buNone/>
            </a:pPr>
            <a:r>
              <a:rPr lang="es-ES" sz="1050" b="1" i="1" dirty="0">
                <a:latin typeface="+mj-lt"/>
                <a:cs typeface="Times New Roman" pitchFamily="18" charset="0"/>
              </a:rPr>
              <a:t>Murdadas la e Kali legiya*</a:t>
            </a:r>
          </a:p>
          <a:p>
            <a:pPr marL="0" indent="0" algn="ctr">
              <a:lnSpc>
                <a:spcPct val="100000"/>
              </a:lnSpc>
              <a:spcBef>
                <a:spcPts val="600"/>
              </a:spcBef>
              <a:buNone/>
            </a:pPr>
            <a:r>
              <a:rPr lang="es-ES" sz="1050" b="1" i="1" dirty="0">
                <a:latin typeface="+mj-lt"/>
                <a:cs typeface="Times New Roman" pitchFamily="18" charset="0"/>
              </a:rPr>
              <a:t>Aven mansa sa lumniake Roma,</a:t>
            </a:r>
          </a:p>
          <a:p>
            <a:pPr marL="0" indent="0" algn="ctr">
              <a:lnSpc>
                <a:spcPct val="100000"/>
              </a:lnSpc>
              <a:spcBef>
                <a:spcPts val="600"/>
              </a:spcBef>
              <a:buNone/>
            </a:pPr>
            <a:r>
              <a:rPr lang="es-ES" sz="1050" b="1" i="1" dirty="0">
                <a:latin typeface="+mj-lt"/>
                <a:cs typeface="Times New Roman" pitchFamily="18" charset="0"/>
              </a:rPr>
              <a:t>Kai putaile e romane droma</a:t>
            </a:r>
          </a:p>
          <a:p>
            <a:pPr marL="0" indent="0" algn="ctr">
              <a:lnSpc>
                <a:spcPct val="100000"/>
              </a:lnSpc>
              <a:spcBef>
                <a:spcPts val="600"/>
              </a:spcBef>
              <a:buNone/>
            </a:pPr>
            <a:r>
              <a:rPr lang="es-ES" sz="1050" b="1" i="1" dirty="0">
                <a:latin typeface="+mj-lt"/>
                <a:cs typeface="Times New Roman" pitchFamily="18" charset="0"/>
              </a:rPr>
              <a:t>Ake vriama, usti Rom akana, </a:t>
            </a:r>
          </a:p>
          <a:p>
            <a:pPr marL="0" lvl="0" indent="0" algn="ctr">
              <a:lnSpc>
                <a:spcPct val="100000"/>
              </a:lnSpc>
              <a:spcBef>
                <a:spcPts val="600"/>
              </a:spcBef>
              <a:buNone/>
            </a:pPr>
            <a:r>
              <a:rPr lang="es-ES" sz="1050" b="1" i="1" dirty="0">
                <a:latin typeface="+mj-lt"/>
                <a:cs typeface="Times New Roman" pitchFamily="18" charset="0"/>
              </a:rPr>
              <a:t>Men khutasa misto kai kerasa</a:t>
            </a:r>
          </a:p>
          <a:p>
            <a:pPr marL="0" lvl="0" indent="0" algn="ctr">
              <a:lnSpc>
                <a:spcPct val="100000"/>
              </a:lnSpc>
              <a:spcBef>
                <a:spcPts val="600"/>
              </a:spcBef>
              <a:buNone/>
            </a:pPr>
            <a:r>
              <a:rPr lang="es-ES" sz="1050" b="1" i="1" dirty="0">
                <a:latin typeface="+mj-lt"/>
                <a:cs typeface="Times New Roman" pitchFamily="18" charset="0"/>
              </a:rPr>
              <a:t>A Romale, a Chavale</a:t>
            </a:r>
            <a:r>
              <a:rPr lang="es-ES" sz="1050" b="1" i="1" dirty="0" smtClean="0">
                <a:latin typeface="+mj-lt"/>
                <a:cs typeface="Times New Roman" pitchFamily="18" charset="0"/>
              </a:rPr>
              <a:t>.</a:t>
            </a:r>
          </a:p>
          <a:p>
            <a:pPr marL="0" indent="0" algn="ctr">
              <a:lnSpc>
                <a:spcPct val="100000"/>
              </a:lnSpc>
              <a:spcBef>
                <a:spcPts val="600"/>
              </a:spcBef>
              <a:buNone/>
            </a:pPr>
            <a:r>
              <a:rPr lang="es-ES" sz="1050" b="1" i="1" dirty="0" smtClean="0">
                <a:latin typeface="+mj-lt"/>
                <a:cs typeface="Times New Roman" pitchFamily="18" charset="0"/>
              </a:rPr>
              <a:t>( </a:t>
            </a:r>
            <a:r>
              <a:rPr lang="es-ES" sz="1050" b="1" i="1" dirty="0">
                <a:latin typeface="+mj-lt"/>
                <a:cs typeface="Times New Roman" pitchFamily="18" charset="0"/>
              </a:rPr>
              <a:t>Compuesto por jarko Jovanovic</a:t>
            </a:r>
            <a:r>
              <a:rPr lang="es-ES" sz="1050" b="1" i="1" dirty="0" smtClean="0">
                <a:latin typeface="+mj-lt"/>
                <a:cs typeface="Times New Roman" pitchFamily="18" charset="0"/>
              </a:rPr>
              <a:t>)</a:t>
            </a:r>
          </a:p>
          <a:p>
            <a:pPr marL="0" lvl="0" indent="0" algn="ctr">
              <a:lnSpc>
                <a:spcPct val="100000"/>
              </a:lnSpc>
              <a:spcBef>
                <a:spcPts val="600"/>
              </a:spcBef>
              <a:buNone/>
            </a:pPr>
            <a:r>
              <a:rPr lang="es-ES" sz="1050" i="1" dirty="0" smtClean="0">
                <a:latin typeface="+mj-lt"/>
                <a:cs typeface="Times New Roman" pitchFamily="18" charset="0"/>
              </a:rPr>
              <a:t>Anduve, anduve</a:t>
            </a:r>
            <a:endParaRPr lang="es-ES" sz="1050" i="1" dirty="0">
              <a:latin typeface="+mj-lt"/>
              <a:cs typeface="Times New Roman" pitchFamily="18" charset="0"/>
            </a:endParaRPr>
          </a:p>
          <a:p>
            <a:pPr marL="0" lvl="0" indent="0" algn="ctr">
              <a:lnSpc>
                <a:spcPct val="100000"/>
              </a:lnSpc>
              <a:spcBef>
                <a:spcPts val="600"/>
              </a:spcBef>
              <a:buNone/>
            </a:pPr>
            <a:r>
              <a:rPr lang="es-ES" sz="1050" i="1" dirty="0" smtClean="0">
                <a:latin typeface="+mj-lt"/>
                <a:cs typeface="Times New Roman" pitchFamily="18" charset="0"/>
              </a:rPr>
              <a:t>He viajado por muchos caminos</a:t>
            </a:r>
          </a:p>
          <a:p>
            <a:pPr marL="0" lvl="0" indent="0" algn="ctr">
              <a:lnSpc>
                <a:spcPct val="100000"/>
              </a:lnSpc>
              <a:spcBef>
                <a:spcPts val="600"/>
              </a:spcBef>
              <a:buNone/>
            </a:pPr>
            <a:r>
              <a:rPr lang="es-ES" sz="1050" i="1" dirty="0" smtClean="0">
                <a:latin typeface="+mj-lt"/>
                <a:cs typeface="Times New Roman" pitchFamily="18" charset="0"/>
              </a:rPr>
              <a:t>Y encontrado gitanos felices</a:t>
            </a:r>
          </a:p>
          <a:p>
            <a:pPr marL="0" lvl="0" indent="0" algn="ctr">
              <a:lnSpc>
                <a:spcPct val="100000"/>
              </a:lnSpc>
              <a:spcBef>
                <a:spcPts val="600"/>
              </a:spcBef>
              <a:buNone/>
            </a:pPr>
            <a:r>
              <a:rPr lang="es-ES" sz="1050" i="1" dirty="0" smtClean="0">
                <a:latin typeface="+mj-lt"/>
                <a:cs typeface="Times New Roman" pitchFamily="18" charset="0"/>
              </a:rPr>
              <a:t>Decidme de dónde venís</a:t>
            </a:r>
          </a:p>
          <a:p>
            <a:pPr marL="0" lvl="0" indent="0" algn="ctr">
              <a:lnSpc>
                <a:spcPct val="100000"/>
              </a:lnSpc>
              <a:spcBef>
                <a:spcPts val="600"/>
              </a:spcBef>
              <a:buNone/>
            </a:pPr>
            <a:r>
              <a:rPr lang="es-ES" sz="1050" i="1" dirty="0" smtClean="0">
                <a:latin typeface="+mj-lt"/>
                <a:cs typeface="Times New Roman" pitchFamily="18" charset="0"/>
              </a:rPr>
              <a:t>Con vuestras tiendas</a:t>
            </a:r>
          </a:p>
          <a:p>
            <a:pPr marL="0" lvl="0" indent="0" algn="ctr">
              <a:lnSpc>
                <a:spcPct val="100000"/>
              </a:lnSpc>
              <a:spcBef>
                <a:spcPts val="600"/>
              </a:spcBef>
              <a:buNone/>
            </a:pPr>
            <a:r>
              <a:rPr lang="es-ES" sz="1050" i="1" dirty="0" smtClean="0">
                <a:latin typeface="+mj-lt"/>
                <a:cs typeface="Times New Roman" pitchFamily="18" charset="0"/>
              </a:rPr>
              <a:t>Por estos caminos del destino?</a:t>
            </a:r>
          </a:p>
          <a:p>
            <a:pPr marL="0" lvl="0" indent="0" algn="ctr">
              <a:lnSpc>
                <a:spcPct val="100000"/>
              </a:lnSpc>
              <a:spcBef>
                <a:spcPts val="600"/>
              </a:spcBef>
              <a:buNone/>
            </a:pPr>
            <a:r>
              <a:rPr lang="es-ES" sz="1050" i="1" dirty="0" smtClean="0">
                <a:latin typeface="+mj-lt"/>
                <a:cs typeface="Times New Roman" pitchFamily="18" charset="0"/>
              </a:rPr>
              <a:t>Oh, gitanos</a:t>
            </a:r>
          </a:p>
          <a:p>
            <a:pPr marL="0" lvl="0" indent="0" algn="ctr">
              <a:lnSpc>
                <a:spcPct val="100000"/>
              </a:lnSpc>
              <a:spcBef>
                <a:spcPts val="600"/>
              </a:spcBef>
              <a:buNone/>
            </a:pPr>
            <a:r>
              <a:rPr lang="es-ES" sz="1050" i="1" dirty="0" smtClean="0">
                <a:latin typeface="+mj-lt"/>
                <a:cs typeface="Times New Roman" pitchFamily="18" charset="0"/>
              </a:rPr>
              <a:t>Oh, muchachos</a:t>
            </a:r>
          </a:p>
          <a:p>
            <a:pPr marL="0" lvl="0" indent="0" algn="ctr">
              <a:lnSpc>
                <a:spcPct val="100000"/>
              </a:lnSpc>
              <a:spcBef>
                <a:spcPts val="600"/>
              </a:spcBef>
              <a:buNone/>
            </a:pPr>
            <a:r>
              <a:rPr lang="es-ES" sz="1050" i="1" dirty="0" smtClean="0">
                <a:latin typeface="+mj-lt"/>
                <a:cs typeface="Times New Roman" pitchFamily="18" charset="0"/>
              </a:rPr>
              <a:t>Yo también tenía una gran familia,</a:t>
            </a:r>
          </a:p>
          <a:p>
            <a:pPr marL="0" lvl="0" indent="0" algn="ctr">
              <a:lnSpc>
                <a:spcPct val="100000"/>
              </a:lnSpc>
              <a:spcBef>
                <a:spcPts val="600"/>
              </a:spcBef>
              <a:buNone/>
            </a:pPr>
            <a:r>
              <a:rPr lang="es-ES" sz="1050" i="1" dirty="0" smtClean="0">
                <a:latin typeface="+mj-lt"/>
                <a:cs typeface="Times New Roman" pitchFamily="18" charset="0"/>
              </a:rPr>
              <a:t>Pero la legión negra la exterminó, </a:t>
            </a:r>
          </a:p>
          <a:p>
            <a:pPr marL="0" lvl="0" indent="0" algn="ctr">
              <a:lnSpc>
                <a:spcPct val="100000"/>
              </a:lnSpc>
              <a:spcBef>
                <a:spcPts val="600"/>
              </a:spcBef>
              <a:buNone/>
            </a:pPr>
            <a:r>
              <a:rPr lang="es-ES" sz="1050" i="1" dirty="0" smtClean="0">
                <a:latin typeface="+mj-lt"/>
                <a:cs typeface="Times New Roman" pitchFamily="18" charset="0"/>
              </a:rPr>
              <a:t>Venid conmigo, Gitanos del mundo entero.</a:t>
            </a:r>
          </a:p>
          <a:p>
            <a:pPr marL="0" lvl="0" indent="0" algn="ctr">
              <a:lnSpc>
                <a:spcPct val="100000"/>
              </a:lnSpc>
              <a:spcBef>
                <a:spcPts val="600"/>
              </a:spcBef>
              <a:buNone/>
            </a:pPr>
            <a:r>
              <a:rPr lang="es-ES" sz="1050" i="1" dirty="0" smtClean="0">
                <a:latin typeface="+mj-lt"/>
                <a:cs typeface="Times New Roman" pitchFamily="18" charset="0"/>
              </a:rPr>
              <a:t>Recorremos nuevos caminos.</a:t>
            </a:r>
          </a:p>
          <a:p>
            <a:pPr marL="0" lvl="0" indent="0" algn="ctr">
              <a:lnSpc>
                <a:spcPct val="100000"/>
              </a:lnSpc>
              <a:spcBef>
                <a:spcPts val="600"/>
              </a:spcBef>
              <a:buNone/>
            </a:pPr>
            <a:r>
              <a:rPr lang="es-ES" sz="1050" i="1" dirty="0" smtClean="0">
                <a:latin typeface="+mj-lt"/>
                <a:cs typeface="Times New Roman" pitchFamily="18" charset="0"/>
              </a:rPr>
              <a:t>Ahora levantémonos,</a:t>
            </a:r>
          </a:p>
          <a:p>
            <a:pPr marL="0" lvl="0" indent="0" algn="ctr">
              <a:lnSpc>
                <a:spcPct val="100000"/>
              </a:lnSpc>
              <a:spcBef>
                <a:spcPts val="600"/>
              </a:spcBef>
              <a:buNone/>
            </a:pPr>
            <a:r>
              <a:rPr lang="es-ES" sz="1050" i="1" dirty="0" smtClean="0">
                <a:latin typeface="+mj-lt"/>
                <a:cs typeface="Times New Roman" pitchFamily="18" charset="0"/>
              </a:rPr>
              <a:t>Ha llegado el momento de actuar</a:t>
            </a:r>
          </a:p>
          <a:p>
            <a:pPr marL="0" lvl="0" indent="0" algn="ctr">
              <a:lnSpc>
                <a:spcPct val="100000"/>
              </a:lnSpc>
              <a:spcBef>
                <a:spcPts val="600"/>
              </a:spcBef>
              <a:buNone/>
            </a:pPr>
            <a:r>
              <a:rPr lang="es-ES" sz="1050" i="1" dirty="0" smtClean="0">
                <a:latin typeface="+mj-lt"/>
                <a:cs typeface="Times New Roman" pitchFamily="18" charset="0"/>
              </a:rPr>
              <a:t>Oh, gitanos</a:t>
            </a:r>
          </a:p>
          <a:p>
            <a:pPr marL="0" lvl="0" indent="0" algn="ctr">
              <a:lnSpc>
                <a:spcPct val="100000"/>
              </a:lnSpc>
              <a:spcBef>
                <a:spcPts val="600"/>
              </a:spcBef>
              <a:buNone/>
            </a:pPr>
            <a:r>
              <a:rPr lang="es-ES" sz="1050" i="1" dirty="0" smtClean="0">
                <a:latin typeface="+mj-lt"/>
                <a:cs typeface="Times New Roman" pitchFamily="18" charset="0"/>
              </a:rPr>
              <a:t>Oh, muchachos</a:t>
            </a:r>
          </a:p>
          <a:p>
            <a:pPr marL="0" lvl="0" indent="0" algn="ctr">
              <a:lnSpc>
                <a:spcPct val="100000"/>
              </a:lnSpc>
              <a:spcBef>
                <a:spcPts val="600"/>
              </a:spcBef>
              <a:buNone/>
            </a:pPr>
            <a:endParaRPr lang="es-ES" sz="1000" i="1" dirty="0" smtClean="0"/>
          </a:p>
          <a:p>
            <a:pPr marL="0" lvl="0" indent="0" algn="ctr">
              <a:lnSpc>
                <a:spcPct val="100000"/>
              </a:lnSpc>
              <a:spcBef>
                <a:spcPts val="600"/>
              </a:spcBef>
              <a:buNone/>
            </a:pPr>
            <a:endParaRPr lang="es-ES" sz="1000" i="1" dirty="0" smtClean="0"/>
          </a:p>
          <a:p>
            <a:pPr marL="0" lvl="0" indent="0" algn="ctr">
              <a:lnSpc>
                <a:spcPct val="100000"/>
              </a:lnSpc>
              <a:spcBef>
                <a:spcPts val="600"/>
              </a:spcBef>
              <a:buNone/>
            </a:pPr>
            <a:endParaRPr lang="es-ES" sz="1000" i="1" dirty="0" smtClean="0"/>
          </a:p>
          <a:p>
            <a:pPr marL="0" lvl="0" indent="0" algn="ctr">
              <a:lnSpc>
                <a:spcPct val="100000"/>
              </a:lnSpc>
              <a:spcBef>
                <a:spcPts val="600"/>
              </a:spcBef>
              <a:buNone/>
            </a:pPr>
            <a:r>
              <a:rPr lang="es-ES" sz="1000" i="1" dirty="0" smtClean="0"/>
              <a:t> </a:t>
            </a:r>
          </a:p>
          <a:p>
            <a:pPr marL="0" lvl="0" indent="0" algn="ctr">
              <a:lnSpc>
                <a:spcPct val="100000"/>
              </a:lnSpc>
              <a:spcBef>
                <a:spcPts val="600"/>
              </a:spcBef>
              <a:buNone/>
            </a:pPr>
            <a:endParaRPr lang="es-ES" sz="1000" i="1" dirty="0" smtClean="0"/>
          </a:p>
          <a:p>
            <a:pPr marL="0" lvl="0" indent="0" algn="ctr">
              <a:lnSpc>
                <a:spcPct val="100000"/>
              </a:lnSpc>
              <a:spcBef>
                <a:spcPts val="600"/>
              </a:spcBef>
              <a:buNone/>
            </a:pPr>
            <a:endParaRPr lang="es-ES" sz="1000" dirty="0" smtClean="0"/>
          </a:p>
          <a:p>
            <a:pPr marL="0" lvl="0" indent="0" algn="ctr">
              <a:lnSpc>
                <a:spcPct val="100000"/>
              </a:lnSpc>
              <a:spcBef>
                <a:spcPts val="600"/>
              </a:spcBef>
              <a:buNone/>
            </a:pPr>
            <a:endParaRPr lang="es-ES" sz="1000" i="1" dirty="0" smtClean="0"/>
          </a:p>
        </p:txBody>
      </p:sp>
      <p:sp>
        <p:nvSpPr>
          <p:cNvPr id="25" name="Marcador de posición de texto 24"/>
          <p:cNvSpPr>
            <a:spLocks noGrp="1"/>
          </p:cNvSpPr>
          <p:nvPr>
            <p:ph type="body" sz="quarter" idx="16"/>
          </p:nvPr>
        </p:nvSpPr>
        <p:spPr>
          <a:xfrm>
            <a:off x="2940991" y="737481"/>
            <a:ext cx="3897766" cy="1760104"/>
          </a:xfrm>
          <a:effectLst>
            <a:outerShdw blurRad="50800" dist="38100" dir="5400000" algn="t" rotWithShape="0">
              <a:prstClr val="black">
                <a:alpha val="40000"/>
              </a:prstClr>
            </a:outerShdw>
          </a:effectLst>
        </p:spPr>
        <p:txBody>
          <a:bodyPr/>
          <a:lstStyle/>
          <a:p>
            <a:pPr algn="ctr"/>
            <a:r>
              <a:rPr lang="es-ES" sz="2400" dirty="0" smtClean="0">
                <a:solidFill>
                  <a:schemeClr val="tx1"/>
                </a:solidFill>
                <a:effectLst>
                  <a:outerShdw blurRad="38100" dist="38100" dir="2700000" algn="tl">
                    <a:srgbClr val="000000">
                      <a:alpha val="43137"/>
                    </a:srgbClr>
                  </a:outerShdw>
                </a:effectLst>
              </a:rPr>
              <a:t>SEMANA CONMEMORATIVA: </a:t>
            </a:r>
            <a:endParaRPr lang="es-ES" sz="2400" dirty="0">
              <a:solidFill>
                <a:schemeClr val="tx1"/>
              </a:solidFill>
              <a:effectLst>
                <a:outerShdw blurRad="38100" dist="38100" dir="2700000" algn="tl">
                  <a:srgbClr val="000000">
                    <a:alpha val="43137"/>
                  </a:srgbClr>
                </a:outerShdw>
              </a:effectLst>
            </a:endParaRPr>
          </a:p>
          <a:p>
            <a:pPr algn="ctr"/>
            <a:endParaRPr lang="es-ES" sz="2400" dirty="0" smtClean="0">
              <a:solidFill>
                <a:schemeClr val="tx1"/>
              </a:solidFill>
              <a:effectLst>
                <a:outerShdw blurRad="38100" dist="38100" dir="2700000" algn="tl">
                  <a:srgbClr val="000000">
                    <a:alpha val="43137"/>
                  </a:srgbClr>
                </a:outerShdw>
              </a:effectLst>
            </a:endParaRPr>
          </a:p>
          <a:p>
            <a:pPr algn="ctr"/>
            <a:r>
              <a:rPr lang="es-ES" sz="2400" dirty="0" smtClean="0">
                <a:solidFill>
                  <a:schemeClr val="tx1"/>
                </a:solidFill>
                <a:effectLst>
                  <a:outerShdw blurRad="38100" dist="38100" dir="2700000" algn="tl">
                    <a:srgbClr val="000000">
                      <a:alpha val="43137"/>
                    </a:srgbClr>
                  </a:outerShdw>
                </a:effectLst>
              </a:rPr>
              <a:t>“DÍA DE LOS GITANOS ANDALUCES”</a:t>
            </a:r>
            <a:endParaRPr lang="es-ES" sz="2400" dirty="0">
              <a:solidFill>
                <a:schemeClr val="tx1"/>
              </a:solidFill>
              <a:effectLst>
                <a:outerShdw blurRad="38100" dist="38100" dir="2700000" algn="tl">
                  <a:srgbClr val="000000">
                    <a:alpha val="43137"/>
                  </a:srgbClr>
                </a:outerShdw>
              </a:effectLst>
            </a:endParaRPr>
          </a:p>
          <a:p>
            <a:pPr algn="ctr"/>
            <a:endParaRPr lang="es-ES" i="1" dirty="0" smtClean="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pPr algn="ctr"/>
            <a:endParaRPr lang="es-ES" dirty="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endParaRPr lang="es-ES" dirty="0" smtClean="0">
              <a:solidFill>
                <a:schemeClr val="tx1"/>
              </a:solidFill>
              <a:effectLst>
                <a:outerShdw blurRad="38100" dist="38100" dir="2700000" algn="tl">
                  <a:srgbClr val="000000">
                    <a:alpha val="43137"/>
                  </a:srgbClr>
                </a:outerShdw>
              </a:effectLst>
            </a:endParaRPr>
          </a:p>
          <a:p>
            <a:r>
              <a:rPr lang="es-ES" dirty="0"/>
              <a:t> </a:t>
            </a:r>
            <a:endParaRPr lang="es-ES" dirty="0" smtClean="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pPr marL="342900" indent="-342900" algn="ctr">
              <a:buFont typeface="Wingdings" panose="05000000000000000000" pitchFamily="2" charset="2"/>
              <a:buChar char="q"/>
            </a:pPr>
            <a:endParaRPr lang="es-ES" dirty="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p:txBody>
      </p:sp>
      <p:sp>
        <p:nvSpPr>
          <p:cNvPr id="26" name="Marcador de posición de texto 25"/>
          <p:cNvSpPr>
            <a:spLocks noGrp="1"/>
          </p:cNvSpPr>
          <p:nvPr>
            <p:ph type="body" sz="quarter" idx="17"/>
          </p:nvPr>
        </p:nvSpPr>
        <p:spPr>
          <a:xfrm>
            <a:off x="3301250" y="4655111"/>
            <a:ext cx="3339352" cy="1308580"/>
          </a:xfrm>
        </p:spPr>
        <p:txBody>
          <a:bodyPr/>
          <a:lstStyle/>
          <a:p>
            <a:pPr algn="ctr"/>
            <a:endParaRPr lang="es-ES" sz="1600" u="sng" dirty="0"/>
          </a:p>
          <a:p>
            <a:pPr algn="ctr"/>
            <a:endParaRPr lang="es-ES" sz="1400" i="1" dirty="0" smtClean="0"/>
          </a:p>
          <a:p>
            <a:pPr algn="ctr"/>
            <a:endParaRPr lang="es-ES" sz="1400" dirty="0" smtClean="0"/>
          </a:p>
          <a:p>
            <a:endParaRPr lang="es-ES" dirty="0"/>
          </a:p>
        </p:txBody>
      </p:sp>
      <p:sp>
        <p:nvSpPr>
          <p:cNvPr id="10" name="9 Marcador de texto"/>
          <p:cNvSpPr>
            <a:spLocks noGrp="1"/>
          </p:cNvSpPr>
          <p:nvPr>
            <p:ph type="body" sz="quarter" idx="22"/>
          </p:nvPr>
        </p:nvSpPr>
        <p:spPr/>
        <p:txBody>
          <a:bodyPr/>
          <a:lstStyle/>
          <a:p>
            <a:r>
              <a:rPr lang="es-ES" dirty="0" smtClean="0"/>
              <a:t> </a:t>
            </a:r>
            <a:endParaRPr lang="es-ES" dirty="0"/>
          </a:p>
        </p:txBody>
      </p:sp>
      <p:sp>
        <p:nvSpPr>
          <p:cNvPr id="2" name="AutoShape 2" descr="Resultado de imagen de imagen día internacional de los gitan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Resultado de imagen de imagen día internacional de los gitan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4 Rectángulo"/>
          <p:cNvSpPr/>
          <p:nvPr/>
        </p:nvSpPr>
        <p:spPr>
          <a:xfrm>
            <a:off x="7068670" y="2133601"/>
            <a:ext cx="2700338" cy="51815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CuadroTexto"/>
          <p:cNvSpPr txBox="1"/>
          <p:nvPr/>
        </p:nvSpPr>
        <p:spPr>
          <a:xfrm>
            <a:off x="7085172" y="1826215"/>
            <a:ext cx="2637585" cy="618630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endParaRPr lang="es-ES" b="1" u="sng" dirty="0" smtClean="0"/>
          </a:p>
          <a:p>
            <a:pPr algn="ctr"/>
            <a:endParaRPr lang="es-ES" dirty="0" smtClean="0">
              <a:solidFill>
                <a:schemeClr val="bg1"/>
              </a:solidFill>
              <a:effectLst>
                <a:outerShdw blurRad="38100" dist="38100" dir="2700000" algn="tl">
                  <a:srgbClr val="000000">
                    <a:alpha val="43137"/>
                  </a:srgbClr>
                </a:outerShdw>
              </a:effectLst>
            </a:endParaRPr>
          </a:p>
          <a:p>
            <a:pPr algn="ctr"/>
            <a:r>
              <a:rPr lang="es-ES" dirty="0" smtClean="0">
                <a:solidFill>
                  <a:schemeClr val="bg1"/>
                </a:solidFill>
                <a:effectLst>
                  <a:outerShdw blurRad="38100" dist="38100" dir="2700000" algn="tl">
                    <a:srgbClr val="000000">
                      <a:alpha val="43137"/>
                    </a:srgbClr>
                  </a:outerShdw>
                </a:effectLst>
              </a:rPr>
              <a:t>Fundación </a:t>
            </a:r>
            <a:r>
              <a:rPr lang="es-ES" dirty="0">
                <a:solidFill>
                  <a:schemeClr val="bg1"/>
                </a:solidFill>
                <a:effectLst>
                  <a:outerShdw blurRad="38100" dist="38100" dir="2700000" algn="tl">
                    <a:srgbClr val="000000">
                      <a:alpha val="43137"/>
                    </a:srgbClr>
                  </a:outerShdw>
                </a:effectLst>
              </a:rPr>
              <a:t>Secretariado </a:t>
            </a:r>
            <a:r>
              <a:rPr lang="es-ES" dirty="0" smtClean="0">
                <a:solidFill>
                  <a:schemeClr val="bg1"/>
                </a:solidFill>
                <a:effectLst>
                  <a:outerShdw blurRad="38100" dist="38100" dir="2700000" algn="tl">
                    <a:srgbClr val="000000">
                      <a:alpha val="43137"/>
                    </a:srgbClr>
                  </a:outerShdw>
                </a:effectLst>
              </a:rPr>
              <a:t>Gitano</a:t>
            </a:r>
          </a:p>
          <a:p>
            <a:pPr algn="ctr"/>
            <a:endParaRPr lang="es-ES" dirty="0" smtClean="0">
              <a:solidFill>
                <a:schemeClr val="bg1"/>
              </a:solidFill>
              <a:effectLst>
                <a:outerShdw blurRad="38100" dist="38100" dir="2700000" algn="tl">
                  <a:srgbClr val="000000">
                    <a:alpha val="43137"/>
                  </a:srgbClr>
                </a:outerShdw>
              </a:effectLst>
            </a:endParaRPr>
          </a:p>
          <a:p>
            <a:pPr algn="ctr"/>
            <a:r>
              <a:rPr lang="es-ES" sz="1600" i="1" dirty="0">
                <a:solidFill>
                  <a:schemeClr val="bg1"/>
                </a:solidFill>
                <a:effectLst>
                  <a:outerShdw blurRad="38100" dist="38100" dir="2700000" algn="tl">
                    <a:srgbClr val="000000">
                      <a:alpha val="43137"/>
                    </a:srgbClr>
                  </a:outerShdw>
                </a:effectLst>
              </a:rPr>
              <a:t>f</a:t>
            </a:r>
            <a:r>
              <a:rPr lang="es-ES" sz="1600" i="1" dirty="0" smtClean="0">
                <a:solidFill>
                  <a:schemeClr val="bg1"/>
                </a:solidFill>
                <a:effectLst>
                  <a:outerShdw blurRad="38100" dist="38100" dir="2700000" algn="tl">
                    <a:srgbClr val="000000">
                      <a:alpha val="43137"/>
                    </a:srgbClr>
                  </a:outerShdw>
                </a:effectLst>
              </a:rPr>
              <a:t>omentando sinergias y trabajo en red con:</a:t>
            </a:r>
          </a:p>
          <a:p>
            <a:pPr algn="ctr"/>
            <a:endParaRPr lang="es-ES" sz="600" b="1" u="sng" dirty="0" smtClean="0">
              <a:solidFill>
                <a:schemeClr val="bg1"/>
              </a:solidFill>
            </a:endParaRPr>
          </a:p>
          <a:p>
            <a:endParaRPr lang="es-ES" sz="1400" b="1" dirty="0" smtClean="0">
              <a:solidFill>
                <a:schemeClr val="bg1"/>
              </a:solidFill>
            </a:endParaRPr>
          </a:p>
          <a:p>
            <a:pPr marL="342900" indent="-342900">
              <a:buFont typeface="Wingdings" panose="05000000000000000000" pitchFamily="2" charset="2"/>
              <a:buChar char="q"/>
            </a:pPr>
            <a:r>
              <a:rPr lang="es-ES" sz="1400" b="1" dirty="0" smtClean="0">
                <a:solidFill>
                  <a:schemeClr val="bg1"/>
                </a:solidFill>
              </a:rPr>
              <a:t> </a:t>
            </a:r>
            <a:r>
              <a:rPr lang="es-ES" sz="1400" b="1" dirty="0" smtClean="0">
                <a:solidFill>
                  <a:schemeClr val="bg1"/>
                </a:solidFill>
              </a:rPr>
              <a:t>Excmo. </a:t>
            </a:r>
            <a:r>
              <a:rPr lang="es-ES" sz="1400" b="1" dirty="0" smtClean="0">
                <a:solidFill>
                  <a:schemeClr val="bg1"/>
                </a:solidFill>
              </a:rPr>
              <a:t>Ayuntamiento de </a:t>
            </a:r>
            <a:r>
              <a:rPr lang="es-ES" sz="1400" b="1" dirty="0" err="1" smtClean="0">
                <a:solidFill>
                  <a:schemeClr val="bg1"/>
                </a:solidFill>
              </a:rPr>
              <a:t>Níjar</a:t>
            </a:r>
            <a:r>
              <a:rPr lang="es-ES" sz="1400" b="1" dirty="0" smtClean="0">
                <a:solidFill>
                  <a:schemeClr val="bg1"/>
                </a:solidFill>
              </a:rPr>
              <a:t>.</a:t>
            </a:r>
          </a:p>
          <a:p>
            <a:pPr marL="342900" indent="-342900">
              <a:buFont typeface="Wingdings" panose="05000000000000000000" pitchFamily="2" charset="2"/>
              <a:buChar char="q"/>
            </a:pPr>
            <a:endParaRPr lang="es-ES" sz="1400" b="1" dirty="0" smtClean="0">
              <a:solidFill>
                <a:schemeClr val="bg1"/>
              </a:solidFill>
            </a:endParaRPr>
          </a:p>
          <a:p>
            <a:pPr marL="342900" indent="-342900">
              <a:buFont typeface="Wingdings" panose="05000000000000000000" pitchFamily="2" charset="2"/>
              <a:buChar char="q"/>
            </a:pPr>
            <a:r>
              <a:rPr lang="es-ES" sz="1400" b="1" dirty="0" smtClean="0">
                <a:solidFill>
                  <a:schemeClr val="bg1"/>
                </a:solidFill>
              </a:rPr>
              <a:t>C.P.D. Virgen de  Paz.</a:t>
            </a:r>
          </a:p>
          <a:p>
            <a:pPr marL="342900" indent="-342900">
              <a:buFont typeface="Wingdings" panose="05000000000000000000" pitchFamily="2" charset="2"/>
              <a:buChar char="q"/>
            </a:pPr>
            <a:endParaRPr lang="es-ES" sz="1400" b="1" dirty="0" smtClean="0">
              <a:solidFill>
                <a:schemeClr val="bg1"/>
              </a:solidFill>
            </a:endParaRPr>
          </a:p>
          <a:p>
            <a:pPr marL="342900" indent="-342900">
              <a:buFont typeface="Wingdings" panose="05000000000000000000" pitchFamily="2" charset="2"/>
              <a:buChar char="q"/>
            </a:pPr>
            <a:r>
              <a:rPr lang="es-ES" sz="1400" b="1" dirty="0" smtClean="0">
                <a:solidFill>
                  <a:schemeClr val="bg1"/>
                </a:solidFill>
              </a:rPr>
              <a:t>Escuela Municipal Infantil Los Almendros.</a:t>
            </a:r>
          </a:p>
          <a:p>
            <a:pPr marL="342900" indent="-342900">
              <a:buFont typeface="Wingdings" panose="05000000000000000000" pitchFamily="2" charset="2"/>
              <a:buChar char="q"/>
            </a:pPr>
            <a:endParaRPr lang="es-ES" sz="1400" b="1" dirty="0" smtClean="0">
              <a:solidFill>
                <a:schemeClr val="bg1"/>
              </a:solidFill>
            </a:endParaRPr>
          </a:p>
          <a:p>
            <a:pPr marL="342900" indent="-342900">
              <a:buFont typeface="Wingdings" panose="05000000000000000000" pitchFamily="2" charset="2"/>
              <a:buChar char="q"/>
            </a:pPr>
            <a:r>
              <a:rPr lang="es-ES" sz="1400" b="1" dirty="0" smtClean="0">
                <a:solidFill>
                  <a:schemeClr val="bg1"/>
                </a:solidFill>
              </a:rPr>
              <a:t>Instituto Andaluz de la Juventud.</a:t>
            </a:r>
          </a:p>
          <a:p>
            <a:pPr marL="342900" indent="-342900" algn="ctr">
              <a:buFont typeface="Wingdings" panose="05000000000000000000" pitchFamily="2" charset="2"/>
              <a:buChar char="q"/>
            </a:pPr>
            <a:endParaRPr lang="es-ES" sz="1400" b="1" dirty="0" smtClean="0"/>
          </a:p>
          <a:p>
            <a:pPr marL="342900" indent="-342900" algn="ctr">
              <a:buFont typeface="Wingdings" panose="05000000000000000000" pitchFamily="2" charset="2"/>
              <a:buChar char="q"/>
            </a:pPr>
            <a:endParaRPr lang="es-ES" sz="1400" b="1" dirty="0" smtClean="0"/>
          </a:p>
          <a:p>
            <a:pPr marL="342900" indent="-342900" algn="ctr">
              <a:buFont typeface="Wingdings" panose="05000000000000000000" pitchFamily="2" charset="2"/>
              <a:buChar char="q"/>
            </a:pPr>
            <a:endParaRPr lang="es-ES" sz="1400" b="1" dirty="0" smtClean="0"/>
          </a:p>
          <a:p>
            <a:pPr marL="342900" indent="-342900" algn="ctr">
              <a:buFont typeface="Wingdings" panose="05000000000000000000" pitchFamily="2" charset="2"/>
              <a:buChar char="q"/>
            </a:pPr>
            <a:endParaRPr lang="es-ES" b="1" dirty="0" smtClean="0"/>
          </a:p>
          <a:p>
            <a:pPr marL="285750" indent="-285750">
              <a:buFont typeface="Arial" panose="020B0604020202020204" pitchFamily="34" charset="0"/>
              <a:buChar char="•"/>
            </a:pPr>
            <a:endParaRPr lang="es-ES" b="1" u="sng" dirty="0"/>
          </a:p>
          <a:p>
            <a:pPr marL="285750" indent="-285750">
              <a:buFont typeface="Arial" panose="020B0604020202020204" pitchFamily="34" charset="0"/>
              <a:buChar char="•"/>
            </a:pPr>
            <a:endParaRPr lang="es-ES" b="1" dirty="0" smtClean="0"/>
          </a:p>
          <a:p>
            <a:pPr algn="ctr"/>
            <a:r>
              <a:rPr lang="es-ES" b="1" dirty="0" smtClean="0"/>
              <a:t> </a:t>
            </a:r>
            <a:endParaRPr lang="es-ES" b="1" dirty="0"/>
          </a:p>
        </p:txBody>
      </p:sp>
      <p:sp>
        <p:nvSpPr>
          <p:cNvPr id="4" name="3 Rectángulo"/>
          <p:cNvSpPr/>
          <p:nvPr/>
        </p:nvSpPr>
        <p:spPr>
          <a:xfrm>
            <a:off x="3159068" y="5488240"/>
            <a:ext cx="3577886" cy="707886"/>
          </a:xfrm>
          <a:prstGeom prst="rect">
            <a:avLst/>
          </a:prstGeom>
        </p:spPr>
        <p:txBody>
          <a:bodyPr wrap="square">
            <a:spAutoFit/>
          </a:bodyPr>
          <a:lstStyle/>
          <a:p>
            <a:pPr algn="ctr"/>
            <a:r>
              <a:rPr lang="es-ES" sz="2000" b="1" dirty="0" smtClean="0">
                <a:effectLst>
                  <a:outerShdw blurRad="38100" dist="38100" dir="2700000" algn="tl">
                    <a:srgbClr val="000000">
                      <a:alpha val="43137"/>
                    </a:srgbClr>
                  </a:outerShdw>
                </a:effectLst>
              </a:rPr>
              <a:t>“POR LA INCLUSIÓN DE LA COMUNIDAD GITANA”</a:t>
            </a:r>
            <a:endParaRPr lang="es-ES" sz="2000" b="1" dirty="0">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1250" y="2291891"/>
            <a:ext cx="3219520" cy="3037805"/>
          </a:xfrm>
          <a:prstGeom prst="rect">
            <a:avLst/>
          </a:prstGeom>
        </p:spPr>
      </p:pic>
      <p:pic>
        <p:nvPicPr>
          <p:cNvPr id="8" name="Imagen 7"/>
          <p:cNvPicPr>
            <a:picLocks noChangeAspect="1"/>
          </p:cNvPicPr>
          <p:nvPr/>
        </p:nvPicPr>
        <p:blipFill rotWithShape="1">
          <a:blip r:embed="rId5">
            <a:extLst>
              <a:ext uri="{28A0092B-C50C-407E-A947-70E740481C1C}">
                <a14:useLocalDpi xmlns:a14="http://schemas.microsoft.com/office/drawing/2010/main" val="0"/>
              </a:ext>
            </a:extLst>
          </a:blip>
          <a:srcRect t="29420" b="25836"/>
          <a:stretch/>
        </p:blipFill>
        <p:spPr>
          <a:xfrm>
            <a:off x="6986158" y="186433"/>
            <a:ext cx="2724843" cy="1219200"/>
          </a:xfrm>
          <a:prstGeom prst="rect">
            <a:avLst/>
          </a:prstGeom>
        </p:spPr>
      </p:pic>
      <p:sp>
        <p:nvSpPr>
          <p:cNvPr id="16" name="Marcador de posición de texto 22"/>
          <p:cNvSpPr>
            <a:spLocks noGrp="1"/>
          </p:cNvSpPr>
          <p:nvPr>
            <p:ph type="body" sz="quarter" idx="14"/>
          </p:nvPr>
        </p:nvSpPr>
        <p:spPr>
          <a:xfrm>
            <a:off x="1595437" y="294677"/>
            <a:ext cx="2428875" cy="525462"/>
          </a:xfrm>
        </p:spPr>
        <p:txBody>
          <a:bodyPr/>
          <a:lstStyle/>
          <a:p>
            <a:pPr algn="ctr"/>
            <a:r>
              <a:rPr lang="es-ES" sz="1800" u="sng" dirty="0" smtClean="0">
                <a:solidFill>
                  <a:schemeClr val="accent2">
                    <a:lumMod val="60000"/>
                    <a:lumOff val="40000"/>
                  </a:schemeClr>
                </a:solidFill>
                <a:latin typeface="SimSun-ExtB" panose="02010609060101010101" pitchFamily="49" charset="-122"/>
                <a:ea typeface="SimSun-ExtB" panose="02010609060101010101" pitchFamily="49" charset="-122"/>
                <a:cs typeface="Andalus" panose="02020603050405020304" pitchFamily="18" charset="-78"/>
              </a:rPr>
              <a:t>“GELEM </a:t>
            </a:r>
            <a:r>
              <a:rPr lang="es-ES" sz="1800" u="sng" dirty="0" err="1" smtClean="0">
                <a:solidFill>
                  <a:schemeClr val="accent2">
                    <a:lumMod val="60000"/>
                    <a:lumOff val="40000"/>
                  </a:schemeClr>
                </a:solidFill>
                <a:latin typeface="SimSun-ExtB" panose="02010609060101010101" pitchFamily="49" charset="-122"/>
                <a:ea typeface="SimSun-ExtB" panose="02010609060101010101" pitchFamily="49" charset="-122"/>
                <a:cs typeface="Andalus" panose="02020603050405020304" pitchFamily="18" charset="-78"/>
              </a:rPr>
              <a:t>GELEM</a:t>
            </a:r>
            <a:r>
              <a:rPr lang="es-ES" sz="1800" u="sng" dirty="0" smtClean="0">
                <a:solidFill>
                  <a:schemeClr val="accent2">
                    <a:lumMod val="60000"/>
                    <a:lumOff val="40000"/>
                  </a:schemeClr>
                </a:solidFill>
                <a:latin typeface="SimSun-ExtB" panose="02010609060101010101" pitchFamily="49" charset="-122"/>
                <a:ea typeface="SimSun-ExtB" panose="02010609060101010101" pitchFamily="49" charset="-122"/>
                <a:cs typeface="Andalus" panose="02020603050405020304" pitchFamily="18" charset="-78"/>
              </a:rPr>
              <a:t>”</a:t>
            </a:r>
            <a:endParaRPr lang="es-ES" sz="1800" u="sng" dirty="0">
              <a:solidFill>
                <a:schemeClr val="accent2">
                  <a:lumMod val="60000"/>
                  <a:lumOff val="40000"/>
                </a:schemeClr>
              </a:solidFill>
              <a:latin typeface="SimSun-ExtB" panose="02010609060101010101" pitchFamily="49" charset="-122"/>
              <a:ea typeface="SimSun-ExtB" panose="02010609060101010101" pitchFamily="49" charset="-122"/>
              <a:cs typeface="Andalus" panose="02020603050405020304" pitchFamily="18" charset="-78"/>
            </a:endParaRPr>
          </a:p>
        </p:txBody>
      </p:sp>
    </p:spTree>
    <p:extLst>
      <p:ext uri="{BB962C8B-B14F-4D97-AF65-F5344CB8AC3E}">
        <p14:creationId xmlns:p14="http://schemas.microsoft.com/office/powerpoint/2010/main" val="267125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Marcador de posición de texto 23"/>
          <p:cNvSpPr>
            <a:spLocks noGrp="1"/>
          </p:cNvSpPr>
          <p:nvPr>
            <p:ph type="body" sz="quarter" idx="15"/>
          </p:nvPr>
        </p:nvSpPr>
        <p:spPr>
          <a:xfrm>
            <a:off x="381000" y="1524000"/>
            <a:ext cx="2428875" cy="5844988"/>
          </a:xfrm>
        </p:spPr>
        <p:txBody>
          <a:bodyPr/>
          <a:lstStyle/>
          <a:p>
            <a:r>
              <a:rPr lang="es-ES" dirty="0" smtClean="0"/>
              <a:t> </a:t>
            </a:r>
          </a:p>
          <a:p>
            <a:r>
              <a:rPr lang="es-ES" dirty="0"/>
              <a:t> </a:t>
            </a:r>
            <a:r>
              <a:rPr lang="es-ES" dirty="0" smtClean="0"/>
              <a:t>  </a:t>
            </a:r>
            <a:endParaRPr lang="es-ES" dirty="0"/>
          </a:p>
        </p:txBody>
      </p:sp>
      <p:sp>
        <p:nvSpPr>
          <p:cNvPr id="23" name="Marcador de posición de texto 22"/>
          <p:cNvSpPr>
            <a:spLocks noGrp="1"/>
          </p:cNvSpPr>
          <p:nvPr>
            <p:ph type="body" sz="quarter" idx="14"/>
          </p:nvPr>
        </p:nvSpPr>
        <p:spPr>
          <a:xfrm>
            <a:off x="460374" y="160336"/>
            <a:ext cx="3086762" cy="7383463"/>
          </a:xfrm>
        </p:spPr>
        <p:txBody>
          <a:bodyPr/>
          <a:lstStyle/>
          <a:p>
            <a:pPr lvl="0" algn="ctr">
              <a:lnSpc>
                <a:spcPct val="90000"/>
              </a:lnSpc>
            </a:pPr>
            <a:endParaRPr lang="es-ES" sz="2000" u="sng" dirty="0" smtClean="0">
              <a:solidFill>
                <a:srgbClr val="AE2812"/>
              </a:solidFill>
              <a:effectLst>
                <a:outerShdw blurRad="38100" dist="38100" dir="2700000" algn="tl">
                  <a:srgbClr val="000000">
                    <a:alpha val="43137"/>
                  </a:srgbClr>
                </a:outerShdw>
              </a:effectLst>
            </a:endParaRPr>
          </a:p>
          <a:p>
            <a:pPr lvl="0" algn="ctr">
              <a:lnSpc>
                <a:spcPct val="90000"/>
              </a:lnSpc>
            </a:pPr>
            <a:r>
              <a:rPr lang="es-ES" sz="2000" u="sng" dirty="0" smtClean="0">
                <a:solidFill>
                  <a:srgbClr val="AE2812"/>
                </a:solidFill>
                <a:effectLst>
                  <a:outerShdw blurRad="38100" dist="38100" dir="2700000" algn="tl">
                    <a:srgbClr val="000000">
                      <a:alpha val="43137"/>
                    </a:srgbClr>
                  </a:outerShdw>
                </a:effectLst>
              </a:rPr>
              <a:t>PROGRAMA DE ACTIVIDADES</a:t>
            </a:r>
            <a:endParaRPr lang="es-ES" sz="2000" u="sng" dirty="0">
              <a:solidFill>
                <a:srgbClr val="AE2812"/>
              </a:solidFill>
              <a:effectLst>
                <a:outerShdw blurRad="38100" dist="38100" dir="2700000" algn="tl">
                  <a:srgbClr val="000000">
                    <a:alpha val="43137"/>
                  </a:srgbClr>
                </a:outerShdw>
              </a:effectLst>
            </a:endParaRPr>
          </a:p>
          <a:p>
            <a:pPr lvl="0">
              <a:lnSpc>
                <a:spcPct val="90000"/>
              </a:lnSpc>
            </a:pPr>
            <a:endParaRPr lang="es-ES" sz="1500" dirty="0" smtClean="0"/>
          </a:p>
          <a:p>
            <a:pPr lvl="0">
              <a:lnSpc>
                <a:spcPct val="90000"/>
              </a:lnSpc>
            </a:pPr>
            <a:endParaRPr lang="es-ES" sz="1500" dirty="0" smtClean="0"/>
          </a:p>
          <a:p>
            <a:pPr lvl="0">
              <a:lnSpc>
                <a:spcPct val="90000"/>
              </a:lnSpc>
            </a:pPr>
            <a:r>
              <a:rPr lang="es-ES" sz="1500" b="0" u="sng" dirty="0" smtClean="0"/>
              <a:t>DÍA 20: </a:t>
            </a:r>
            <a:r>
              <a:rPr lang="es-ES" sz="1500" b="0" dirty="0" smtClean="0"/>
              <a:t>Charla “Trabajando la Convivencia”</a:t>
            </a:r>
          </a:p>
          <a:p>
            <a:pPr lvl="0">
              <a:lnSpc>
                <a:spcPct val="90000"/>
              </a:lnSpc>
            </a:pPr>
            <a:r>
              <a:rPr lang="es-ES" sz="1500" b="0" dirty="0" smtClean="0"/>
              <a:t>LUGAR: Asociación de la Tercera edad Barraquete.</a:t>
            </a:r>
          </a:p>
          <a:p>
            <a:pPr lvl="0">
              <a:lnSpc>
                <a:spcPct val="90000"/>
              </a:lnSpc>
            </a:pPr>
            <a:r>
              <a:rPr lang="es-ES" sz="1500" b="0" dirty="0" smtClean="0"/>
              <a:t>HORA:18:00-19:00 h.</a:t>
            </a:r>
          </a:p>
          <a:p>
            <a:pPr lvl="0">
              <a:lnSpc>
                <a:spcPct val="90000"/>
              </a:lnSpc>
            </a:pPr>
            <a:endParaRPr lang="es-ES" sz="1500" b="0" dirty="0" smtClean="0"/>
          </a:p>
          <a:p>
            <a:pPr lvl="0">
              <a:lnSpc>
                <a:spcPct val="90000"/>
              </a:lnSpc>
            </a:pPr>
            <a:r>
              <a:rPr lang="es-ES" sz="1500" b="0" u="sng" dirty="0"/>
              <a:t>FECHA: 21</a:t>
            </a:r>
            <a:r>
              <a:rPr lang="es-ES" sz="1500" b="0" dirty="0"/>
              <a:t>: Acción de Sensibilización Contra la Discriminación Étnica: “Referentes Gitanos” </a:t>
            </a:r>
          </a:p>
          <a:p>
            <a:pPr lvl="0">
              <a:lnSpc>
                <a:spcPct val="90000"/>
              </a:lnSpc>
            </a:pPr>
            <a:r>
              <a:rPr lang="es-ES" sz="1500" b="0" dirty="0"/>
              <a:t>LUGAR: CIS Los Almendros.</a:t>
            </a:r>
          </a:p>
          <a:p>
            <a:pPr lvl="0">
              <a:lnSpc>
                <a:spcPct val="90000"/>
              </a:lnSpc>
            </a:pPr>
            <a:r>
              <a:rPr lang="es-ES" sz="1500" b="0" dirty="0"/>
              <a:t>HORA: 16:00- 18:00h.</a:t>
            </a:r>
          </a:p>
          <a:p>
            <a:pPr lvl="0">
              <a:lnSpc>
                <a:spcPct val="90000"/>
              </a:lnSpc>
            </a:pPr>
            <a:endParaRPr lang="es-ES" sz="1500" b="0" dirty="0"/>
          </a:p>
          <a:p>
            <a:pPr>
              <a:lnSpc>
                <a:spcPct val="90000"/>
              </a:lnSpc>
            </a:pPr>
            <a:r>
              <a:rPr lang="es-ES" sz="1500" b="0" u="sng" dirty="0" smtClean="0"/>
              <a:t>DÍA 22</a:t>
            </a:r>
            <a:r>
              <a:rPr lang="es-ES" sz="1500" b="0" dirty="0" smtClean="0"/>
              <a:t>: Cuentacuentos “Partir de cero” </a:t>
            </a:r>
          </a:p>
          <a:p>
            <a:pPr>
              <a:lnSpc>
                <a:spcPct val="90000"/>
              </a:lnSpc>
            </a:pPr>
            <a:r>
              <a:rPr lang="es-ES" sz="1500" b="0" dirty="0" smtClean="0"/>
              <a:t>LUGAR: Centro de Integración Social de  Los Almendros.</a:t>
            </a:r>
          </a:p>
          <a:p>
            <a:pPr>
              <a:lnSpc>
                <a:spcPct val="90000"/>
              </a:lnSpc>
            </a:pPr>
            <a:r>
              <a:rPr lang="es-ES" sz="1500" b="0" dirty="0" smtClean="0"/>
              <a:t>HORA: 10:00-11:00h.</a:t>
            </a:r>
            <a:endParaRPr lang="es-ES" sz="1500" b="0" dirty="0"/>
          </a:p>
          <a:p>
            <a:pPr lvl="0">
              <a:lnSpc>
                <a:spcPct val="90000"/>
              </a:lnSpc>
            </a:pPr>
            <a:endParaRPr lang="es-ES" sz="1500" b="0" u="sng" dirty="0" smtClean="0"/>
          </a:p>
          <a:p>
            <a:pPr lvl="0">
              <a:lnSpc>
                <a:spcPct val="90000"/>
              </a:lnSpc>
            </a:pPr>
            <a:r>
              <a:rPr lang="es-ES" sz="1500" b="0" u="sng" dirty="0" smtClean="0"/>
              <a:t>DÍA 22</a:t>
            </a:r>
            <a:r>
              <a:rPr lang="es-ES" sz="1500" b="0" dirty="0"/>
              <a:t>: </a:t>
            </a:r>
            <a:r>
              <a:rPr lang="es-ES" sz="1500" b="0" dirty="0" smtClean="0"/>
              <a:t>Cuentacuentos “Partir </a:t>
            </a:r>
            <a:r>
              <a:rPr lang="es-ES" sz="1500" b="0" dirty="0"/>
              <a:t>de cero”. </a:t>
            </a:r>
            <a:endParaRPr lang="es-ES" sz="1500" b="0" dirty="0" smtClean="0"/>
          </a:p>
          <a:p>
            <a:pPr lvl="0">
              <a:lnSpc>
                <a:spcPct val="90000"/>
              </a:lnSpc>
            </a:pPr>
            <a:r>
              <a:rPr lang="es-ES" sz="1500" b="0" dirty="0" smtClean="0"/>
              <a:t>LUGAR: C.P.D. Virgen de Paz</a:t>
            </a:r>
          </a:p>
          <a:p>
            <a:pPr lvl="0">
              <a:lnSpc>
                <a:spcPct val="90000"/>
              </a:lnSpc>
            </a:pPr>
            <a:r>
              <a:rPr lang="es-ES" sz="1500" b="0" dirty="0" smtClean="0"/>
              <a:t>HORA: 11:00-12:00h.  </a:t>
            </a:r>
          </a:p>
          <a:p>
            <a:pPr lvl="0">
              <a:lnSpc>
                <a:spcPct val="90000"/>
              </a:lnSpc>
            </a:pPr>
            <a:endParaRPr lang="es-ES" sz="1500" b="0" dirty="0"/>
          </a:p>
          <a:p>
            <a:pPr lvl="0">
              <a:lnSpc>
                <a:spcPct val="90000"/>
              </a:lnSpc>
            </a:pPr>
            <a:r>
              <a:rPr lang="es-ES" sz="1500" b="0" u="sng" dirty="0"/>
              <a:t>DÍA 22:</a:t>
            </a:r>
            <a:r>
              <a:rPr lang="es-ES" sz="1500" b="0" dirty="0"/>
              <a:t> Encuentro </a:t>
            </a:r>
            <a:r>
              <a:rPr lang="es-ES" sz="1500" b="0" dirty="0" smtClean="0"/>
              <a:t>Culturales </a:t>
            </a:r>
            <a:r>
              <a:rPr lang="es-ES" sz="1500" b="0" dirty="0"/>
              <a:t>con Jóvenes Gitanos “PINACÉNDA:”</a:t>
            </a:r>
          </a:p>
          <a:p>
            <a:pPr lvl="0">
              <a:lnSpc>
                <a:spcPct val="90000"/>
              </a:lnSpc>
            </a:pPr>
            <a:r>
              <a:rPr lang="es-ES" sz="1500" b="0" dirty="0"/>
              <a:t>LUGAR: Salón Municipal de Adra</a:t>
            </a:r>
          </a:p>
          <a:p>
            <a:pPr lvl="0">
              <a:lnSpc>
                <a:spcPct val="90000"/>
              </a:lnSpc>
            </a:pPr>
            <a:r>
              <a:rPr lang="es-ES" sz="1500" b="0" dirty="0"/>
              <a:t>HORA: 19:30-22:00 h.</a:t>
            </a:r>
          </a:p>
          <a:p>
            <a:pPr lvl="0">
              <a:lnSpc>
                <a:spcPct val="90000"/>
              </a:lnSpc>
            </a:pPr>
            <a:endParaRPr lang="es-ES" sz="1500" b="0" dirty="0" smtClean="0"/>
          </a:p>
          <a:p>
            <a:pPr lvl="0">
              <a:lnSpc>
                <a:spcPct val="90000"/>
              </a:lnSpc>
            </a:pPr>
            <a:endParaRPr lang="es-ES" sz="1500" b="0" dirty="0"/>
          </a:p>
          <a:p>
            <a:pPr lvl="0">
              <a:lnSpc>
                <a:spcPct val="90000"/>
              </a:lnSpc>
            </a:pPr>
            <a:endParaRPr lang="es-ES" sz="1500" b="0" dirty="0" smtClean="0"/>
          </a:p>
          <a:p>
            <a:pPr lvl="0">
              <a:lnSpc>
                <a:spcPct val="90000"/>
              </a:lnSpc>
            </a:pPr>
            <a:endParaRPr lang="es-ES" sz="1500" b="0" u="sng" dirty="0" smtClean="0"/>
          </a:p>
          <a:p>
            <a:pPr lvl="0">
              <a:lnSpc>
                <a:spcPct val="90000"/>
              </a:lnSpc>
            </a:pPr>
            <a:endParaRPr lang="es-ES" sz="1600" b="0" dirty="0" smtClean="0"/>
          </a:p>
          <a:p>
            <a:pPr lvl="0">
              <a:lnSpc>
                <a:spcPct val="90000"/>
              </a:lnSpc>
            </a:pPr>
            <a:endParaRPr lang="es-ES" sz="1600" b="0" dirty="0"/>
          </a:p>
          <a:p>
            <a:pPr lvl="0">
              <a:lnSpc>
                <a:spcPct val="90000"/>
              </a:lnSpc>
            </a:pPr>
            <a:endParaRPr lang="es-ES" sz="1600" b="0" dirty="0"/>
          </a:p>
          <a:p>
            <a:pPr lvl="0">
              <a:lnSpc>
                <a:spcPct val="90000"/>
              </a:lnSpc>
            </a:pPr>
            <a:endParaRPr lang="es-ES" sz="1400" b="0" dirty="0" smtClean="0"/>
          </a:p>
          <a:p>
            <a:pPr lvl="0">
              <a:lnSpc>
                <a:spcPct val="90000"/>
              </a:lnSpc>
            </a:pPr>
            <a:endParaRPr lang="es-ES" sz="1400" b="0" dirty="0" smtClean="0"/>
          </a:p>
          <a:p>
            <a:pPr lvl="0">
              <a:lnSpc>
                <a:spcPct val="90000"/>
              </a:lnSpc>
            </a:pPr>
            <a:endParaRPr lang="es-ES" sz="1400" b="0" dirty="0" smtClean="0"/>
          </a:p>
          <a:p>
            <a:pPr lvl="0">
              <a:lnSpc>
                <a:spcPct val="90000"/>
              </a:lnSpc>
            </a:pPr>
            <a:endParaRPr lang="es-ES" sz="1400" b="0" dirty="0" smtClean="0"/>
          </a:p>
          <a:p>
            <a:pPr lvl="0">
              <a:lnSpc>
                <a:spcPct val="90000"/>
              </a:lnSpc>
            </a:pPr>
            <a:endParaRPr lang="es-ES" sz="1400" b="0" dirty="0"/>
          </a:p>
          <a:p>
            <a:pPr algn="ctr"/>
            <a:endParaRPr lang="es-ES" u="sng" dirty="0">
              <a:cs typeface="Andalus" panose="02020603050405020304" pitchFamily="18" charset="-78"/>
            </a:endParaRPr>
          </a:p>
        </p:txBody>
      </p:sp>
      <p:sp>
        <p:nvSpPr>
          <p:cNvPr id="25" name="Marcador de posición de texto 24"/>
          <p:cNvSpPr>
            <a:spLocks noGrp="1"/>
          </p:cNvSpPr>
          <p:nvPr>
            <p:ph type="body" sz="quarter" idx="16"/>
          </p:nvPr>
        </p:nvSpPr>
        <p:spPr>
          <a:xfrm>
            <a:off x="3634362" y="-381000"/>
            <a:ext cx="3228180" cy="6865887"/>
          </a:xfrm>
          <a:effectLst>
            <a:outerShdw blurRad="50800" dist="38100" dir="5400000" algn="t" rotWithShape="0">
              <a:prstClr val="black">
                <a:alpha val="40000"/>
              </a:prstClr>
            </a:outerShdw>
          </a:effectLst>
        </p:spPr>
        <p:txBody>
          <a:bodyPr/>
          <a:lstStyle/>
          <a:p>
            <a:pPr algn="ctr"/>
            <a:endParaRPr lang="es-ES" u="sng" dirty="0" smtClean="0">
              <a:solidFill>
                <a:schemeClr val="accent2">
                  <a:lumMod val="60000"/>
                  <a:lumOff val="40000"/>
                </a:schemeClr>
              </a:solidFill>
            </a:endParaRPr>
          </a:p>
          <a:p>
            <a:pPr algn="ctr"/>
            <a:endParaRPr lang="es-ES" u="sng" dirty="0" smtClean="0">
              <a:solidFill>
                <a:schemeClr val="tx1"/>
              </a:solidFill>
              <a:effectLst>
                <a:outerShdw blurRad="38100" dist="38100" dir="2700000" algn="tl">
                  <a:srgbClr val="000000">
                    <a:alpha val="43137"/>
                  </a:srgbClr>
                </a:outerShdw>
              </a:effectLst>
            </a:endParaRPr>
          </a:p>
          <a:p>
            <a:pPr algn="ctr"/>
            <a:endParaRPr lang="es-ES" u="sng" dirty="0" smtClean="0">
              <a:solidFill>
                <a:schemeClr val="tx1"/>
              </a:solidFill>
              <a:effectLst>
                <a:outerShdw blurRad="38100" dist="38100" dir="2700000" algn="tl">
                  <a:srgbClr val="000000">
                    <a:alpha val="43137"/>
                  </a:srgbClr>
                </a:outerShdw>
              </a:effectLst>
            </a:endParaRPr>
          </a:p>
          <a:p>
            <a:pPr algn="ctr"/>
            <a:r>
              <a:rPr lang="es-ES" u="sng" dirty="0" smtClean="0">
                <a:solidFill>
                  <a:schemeClr val="tx1"/>
                </a:solidFill>
                <a:effectLst>
                  <a:outerShdw blurRad="38100" dist="38100" dir="2700000" algn="tl">
                    <a:srgbClr val="000000">
                      <a:alpha val="43137"/>
                    </a:srgbClr>
                  </a:outerShdw>
                </a:effectLst>
              </a:rPr>
              <a:t>SEMANA CONMEMORATIVA: </a:t>
            </a:r>
          </a:p>
          <a:p>
            <a:pPr algn="ctr"/>
            <a:endParaRPr lang="es-ES" u="sng" dirty="0" smtClean="0">
              <a:solidFill>
                <a:schemeClr val="tx1"/>
              </a:solidFill>
              <a:effectLst>
                <a:outerShdw blurRad="38100" dist="38100" dir="2700000" algn="tl">
                  <a:srgbClr val="000000">
                    <a:alpha val="43137"/>
                  </a:srgbClr>
                </a:outerShdw>
              </a:effectLst>
            </a:endParaRPr>
          </a:p>
          <a:p>
            <a:pPr algn="ctr"/>
            <a:r>
              <a:rPr lang="es-ES" u="sng" dirty="0" smtClean="0">
                <a:solidFill>
                  <a:schemeClr val="tx1"/>
                </a:solidFill>
                <a:effectLst>
                  <a:outerShdw blurRad="38100" dist="38100" dir="2700000" algn="tl">
                    <a:srgbClr val="000000">
                      <a:alpha val="43137"/>
                    </a:srgbClr>
                  </a:outerShdw>
                </a:effectLst>
              </a:rPr>
              <a:t>“DEL DÍA DE LOS </a:t>
            </a:r>
          </a:p>
          <a:p>
            <a:pPr algn="ctr"/>
            <a:r>
              <a:rPr lang="es-ES" u="sng" dirty="0" smtClean="0">
                <a:solidFill>
                  <a:schemeClr val="tx1"/>
                </a:solidFill>
                <a:effectLst>
                  <a:outerShdw blurRad="38100" dist="38100" dir="2700000" algn="tl">
                    <a:srgbClr val="000000">
                      <a:alpha val="43137"/>
                    </a:srgbClr>
                  </a:outerShdw>
                </a:effectLst>
              </a:rPr>
              <a:t>GITANOS ANDALUCES” </a:t>
            </a:r>
          </a:p>
          <a:p>
            <a:pPr algn="ctr"/>
            <a:endParaRPr lang="es-ES" dirty="0" smtClean="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pPr algn="ctr"/>
            <a:endParaRPr lang="es-ES" dirty="0" smtClean="0">
              <a:solidFill>
                <a:schemeClr val="tx1"/>
              </a:solidFill>
              <a:effectLst>
                <a:outerShdw blurRad="38100" dist="38100" dir="2700000" algn="tl">
                  <a:srgbClr val="000000">
                    <a:alpha val="43137"/>
                  </a:srgbClr>
                </a:outerShdw>
              </a:effectLst>
            </a:endParaRPr>
          </a:p>
          <a:p>
            <a:pPr algn="ctr"/>
            <a:r>
              <a:rPr lang="es-ES" dirty="0" smtClean="0">
                <a:solidFill>
                  <a:schemeClr val="tx1"/>
                </a:solidFill>
                <a:effectLst>
                  <a:outerShdw blurRad="38100" dist="38100" dir="2700000" algn="tl">
                    <a:srgbClr val="000000">
                      <a:alpha val="43137"/>
                    </a:srgbClr>
                  </a:outerShdw>
                </a:effectLst>
              </a:rPr>
              <a:t>“POR LA INCLUSIÓN DE LA COMUNIDAD GITANA ”</a:t>
            </a:r>
          </a:p>
          <a:p>
            <a:pPr algn="ctr"/>
            <a:r>
              <a:rPr lang="es-ES" dirty="0">
                <a:solidFill>
                  <a:schemeClr val="tx1"/>
                </a:solidFill>
                <a:effectLst>
                  <a:outerShdw blurRad="38100" dist="38100" dir="2700000" algn="tl">
                    <a:srgbClr val="000000">
                      <a:alpha val="43137"/>
                    </a:srgbClr>
                  </a:outerShdw>
                </a:effectLst>
              </a:rPr>
              <a:t> </a:t>
            </a:r>
            <a:endParaRPr lang="es-ES" dirty="0" smtClean="0">
              <a:solidFill>
                <a:schemeClr val="tx1"/>
              </a:solidFill>
              <a:effectLst>
                <a:outerShdw blurRad="38100" dist="38100" dir="2700000" algn="tl">
                  <a:srgbClr val="000000">
                    <a:alpha val="43137"/>
                  </a:srgbClr>
                </a:outerShdw>
              </a:effectLst>
            </a:endParaRPr>
          </a:p>
          <a:p>
            <a:pPr algn="ctr"/>
            <a:endParaRPr lang="es-ES" sz="1600" u="sng" dirty="0" smtClean="0">
              <a:solidFill>
                <a:schemeClr val="tx1"/>
              </a:solidFill>
            </a:endParaRPr>
          </a:p>
          <a:p>
            <a:pPr algn="ctr"/>
            <a:endParaRPr lang="es-ES" sz="1600" u="sng" dirty="0">
              <a:solidFill>
                <a:schemeClr val="tx1"/>
              </a:solidFill>
            </a:endParaRPr>
          </a:p>
          <a:p>
            <a:pPr algn="ctr"/>
            <a:endParaRPr lang="es-ES" sz="1600" u="sng" dirty="0" smtClean="0">
              <a:solidFill>
                <a:schemeClr val="tx1"/>
              </a:solidFill>
            </a:endParaRPr>
          </a:p>
          <a:p>
            <a:pPr algn="ctr"/>
            <a:endParaRPr lang="es-ES" sz="1600" u="sng" dirty="0">
              <a:solidFill>
                <a:schemeClr val="tx1"/>
              </a:solidFill>
            </a:endParaRPr>
          </a:p>
          <a:p>
            <a:pPr algn="ctr"/>
            <a:endParaRPr lang="es-ES" sz="1600" u="sng" dirty="0" smtClean="0">
              <a:solidFill>
                <a:schemeClr val="tx1"/>
              </a:solidFill>
            </a:endParaRPr>
          </a:p>
          <a:p>
            <a:pPr algn="ctr"/>
            <a:endParaRPr lang="es-ES" sz="1600" u="sng" dirty="0">
              <a:solidFill>
                <a:schemeClr val="tx1"/>
              </a:solidFill>
            </a:endParaRPr>
          </a:p>
          <a:p>
            <a:pPr algn="ctr"/>
            <a:endParaRPr lang="es-ES" sz="1600" u="sng" dirty="0" smtClean="0">
              <a:solidFill>
                <a:schemeClr val="tx1"/>
              </a:solidFill>
            </a:endParaRPr>
          </a:p>
          <a:p>
            <a:pPr algn="ctr"/>
            <a:endParaRPr lang="es-ES" sz="1600" u="sng" dirty="0">
              <a:solidFill>
                <a:schemeClr val="tx1"/>
              </a:solidFill>
            </a:endParaRPr>
          </a:p>
          <a:p>
            <a:pPr algn="ctr"/>
            <a:endParaRPr lang="es-ES" sz="1600" u="sng" dirty="0" smtClean="0">
              <a:solidFill>
                <a:schemeClr val="tx1"/>
              </a:solidFill>
            </a:endParaRPr>
          </a:p>
          <a:p>
            <a:pPr algn="ctr"/>
            <a:endParaRPr lang="es-ES" sz="1600" u="sng" dirty="0">
              <a:solidFill>
                <a:schemeClr val="tx1"/>
              </a:solidFill>
            </a:endParaRPr>
          </a:p>
          <a:p>
            <a:pPr algn="ctr"/>
            <a:endParaRPr lang="es-ES" sz="1600" u="sng" dirty="0" smtClean="0">
              <a:solidFill>
                <a:schemeClr val="tx1"/>
              </a:solidFill>
            </a:endParaRPr>
          </a:p>
          <a:p>
            <a:pPr algn="ctr"/>
            <a:endParaRPr lang="es-ES" sz="1800" u="sng" dirty="0" smtClean="0">
              <a:solidFill>
                <a:schemeClr val="tx1"/>
              </a:solidFill>
            </a:endParaRPr>
          </a:p>
          <a:p>
            <a:pPr algn="ctr"/>
            <a:endParaRPr lang="es-ES" sz="1800" u="sng" dirty="0">
              <a:solidFill>
                <a:schemeClr val="tx1"/>
              </a:solidFill>
            </a:endParaRPr>
          </a:p>
          <a:p>
            <a:pPr algn="ctr"/>
            <a:endParaRPr lang="es-ES" sz="1800" u="sng" dirty="0" smtClean="0">
              <a:solidFill>
                <a:schemeClr val="tx1"/>
              </a:solidFill>
            </a:endParaRPr>
          </a:p>
          <a:p>
            <a:pPr algn="ctr"/>
            <a:endParaRPr lang="es-ES" u="sng" dirty="0" smtClean="0">
              <a:solidFill>
                <a:srgbClr val="AE2812"/>
              </a:solidFill>
              <a:effectLst>
                <a:outerShdw blurRad="38100" dist="38100" dir="2700000" algn="tl">
                  <a:srgbClr val="000000">
                    <a:alpha val="43137"/>
                  </a:srgbClr>
                </a:outerShdw>
              </a:effectLst>
            </a:endParaRPr>
          </a:p>
          <a:p>
            <a:pPr algn="ctr"/>
            <a:endParaRPr lang="es-ES" u="sng" dirty="0" smtClean="0">
              <a:solidFill>
                <a:srgbClr val="AE2812"/>
              </a:solidFill>
              <a:effectLst>
                <a:outerShdw blurRad="38100" dist="38100" dir="2700000" algn="tl">
                  <a:srgbClr val="000000">
                    <a:alpha val="43137"/>
                  </a:srgbClr>
                </a:outerShdw>
              </a:effectLst>
            </a:endParaRPr>
          </a:p>
          <a:p>
            <a:endParaRPr lang="es-ES" u="sng" dirty="0">
              <a:solidFill>
                <a:srgbClr val="AE2812"/>
              </a:solidFill>
              <a:effectLst>
                <a:outerShdw blurRad="38100" dist="38100" dir="2700000" algn="tl">
                  <a:srgbClr val="000000">
                    <a:alpha val="43137"/>
                  </a:srgbClr>
                </a:outerShdw>
              </a:effectLst>
            </a:endParaRPr>
          </a:p>
        </p:txBody>
      </p:sp>
      <p:sp>
        <p:nvSpPr>
          <p:cNvPr id="10" name="9 Marcador de texto"/>
          <p:cNvSpPr>
            <a:spLocks noGrp="1"/>
          </p:cNvSpPr>
          <p:nvPr>
            <p:ph type="body" sz="quarter" idx="22"/>
          </p:nvPr>
        </p:nvSpPr>
        <p:spPr/>
        <p:txBody>
          <a:bodyPr/>
          <a:lstStyle/>
          <a:p>
            <a:r>
              <a:rPr lang="es-ES" dirty="0" smtClean="0"/>
              <a:t> </a:t>
            </a:r>
            <a:endParaRPr lang="es-ES" dirty="0"/>
          </a:p>
        </p:txBody>
      </p:sp>
      <p:sp>
        <p:nvSpPr>
          <p:cNvPr id="2" name="AutoShape 2" descr="Resultado de imagen de imagen día internacional de los gitan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Resultado de imagen de imagen día internacional de los gitan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7" name="Marcador de posición de texto 22"/>
          <p:cNvSpPr>
            <a:spLocks noGrp="1"/>
          </p:cNvSpPr>
          <p:nvPr>
            <p:ph type="body" sz="quarter" idx="14"/>
          </p:nvPr>
        </p:nvSpPr>
        <p:spPr>
          <a:xfrm>
            <a:off x="7144410" y="198756"/>
            <a:ext cx="2520607" cy="639444"/>
          </a:xfrm>
        </p:spPr>
        <p:txBody>
          <a:bodyPr/>
          <a:lstStyle/>
          <a:p>
            <a:pPr algn="ctr"/>
            <a:endParaRPr lang="es-ES" sz="1600" dirty="0" smtClean="0">
              <a:cs typeface="Andalus" panose="02020603050405020304" pitchFamily="18" charset="-78"/>
            </a:endParaRPr>
          </a:p>
          <a:p>
            <a:pPr algn="ctr"/>
            <a:endParaRPr lang="es-ES" sz="1600" dirty="0">
              <a:cs typeface="Andalus" panose="02020603050405020304" pitchFamily="18" charset="-78"/>
            </a:endParaRPr>
          </a:p>
          <a:p>
            <a:pPr lvl="0">
              <a:lnSpc>
                <a:spcPct val="90000"/>
              </a:lnSpc>
            </a:pPr>
            <a:endParaRPr lang="es-ES" sz="1500" b="0" u="sng" dirty="0" smtClean="0"/>
          </a:p>
          <a:p>
            <a:pPr lvl="0">
              <a:lnSpc>
                <a:spcPct val="90000"/>
              </a:lnSpc>
            </a:pPr>
            <a:endParaRPr lang="es-ES" sz="1050" b="0" dirty="0"/>
          </a:p>
          <a:p>
            <a:pPr lvl="0">
              <a:lnSpc>
                <a:spcPct val="90000"/>
              </a:lnSpc>
            </a:pPr>
            <a:endParaRPr lang="es-ES" sz="2000" b="0" dirty="0" smtClean="0"/>
          </a:p>
          <a:p>
            <a:pPr lvl="0">
              <a:lnSpc>
                <a:spcPct val="90000"/>
              </a:lnSpc>
            </a:pPr>
            <a:r>
              <a:rPr lang="es-ES" sz="1400" b="0" u="sng" dirty="0" smtClean="0"/>
              <a:t>Día </a:t>
            </a:r>
            <a:r>
              <a:rPr lang="es-ES" sz="1400" b="0" u="sng" dirty="0"/>
              <a:t>27</a:t>
            </a:r>
            <a:r>
              <a:rPr lang="es-ES" sz="1400" b="0" dirty="0"/>
              <a:t>:  Cuentacuentos “Partir de cero”.</a:t>
            </a:r>
          </a:p>
          <a:p>
            <a:pPr lvl="0">
              <a:lnSpc>
                <a:spcPct val="90000"/>
              </a:lnSpc>
            </a:pPr>
            <a:r>
              <a:rPr lang="es-ES" sz="1400" b="0" dirty="0"/>
              <a:t>LUGAR: Escuela Municipal Los Almendros.</a:t>
            </a:r>
          </a:p>
          <a:p>
            <a:pPr lvl="0">
              <a:lnSpc>
                <a:spcPct val="90000"/>
              </a:lnSpc>
            </a:pPr>
            <a:r>
              <a:rPr lang="es-ES" sz="1400" b="0" dirty="0"/>
              <a:t>HORA: 16:00-17:00 h.</a:t>
            </a:r>
          </a:p>
          <a:p>
            <a:endParaRPr lang="es-ES" sz="1400" b="0" dirty="0" smtClean="0">
              <a:cs typeface="Andalus" panose="02020603050405020304" pitchFamily="18" charset="-78"/>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9988" y="3424825"/>
            <a:ext cx="2976928" cy="2131455"/>
          </a:xfrm>
          <a:prstGeom prst="rect">
            <a:avLst/>
          </a:prstGeom>
        </p:spPr>
      </p:pic>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9316" y="3424825"/>
            <a:ext cx="2873188" cy="4038600"/>
          </a:xfrm>
          <a:prstGeom prst="rect">
            <a:avLst/>
          </a:prstGeom>
        </p:spPr>
      </p:pic>
    </p:spTree>
    <p:extLst>
      <p:ext uri="{BB962C8B-B14F-4D97-AF65-F5344CB8AC3E}">
        <p14:creationId xmlns:p14="http://schemas.microsoft.com/office/powerpoint/2010/main" val="3098105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lorFolleto">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DocumentoBibliotecaFormulario</Display>
  <Edit>DocumentoBibliotecaFormulario</Edit>
  <New>DocumentoBibliotecaFormulario</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Este valor indica el número de revisiones o de veces que se ha guardado. La aplicación es la responsable de actualizar este valor después de cada revisión.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8585D7-9F9A-464B-98FD-C2369966A8D7}">
  <ds:schemaRefs>
    <ds:schemaRef ds:uri="http://schemas.microsoft.com/sharepoint/v3/contenttype/forms"/>
  </ds:schemaRefs>
</ds:datastoreItem>
</file>

<file path=customXml/itemProps2.xml><?xml version="1.0" encoding="utf-8"?>
<ds:datastoreItem xmlns:ds="http://schemas.openxmlformats.org/officeDocument/2006/customXml" ds:itemID="{1BB39241-3DC4-4E74-9CA5-66F559558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0E32F16-139C-406D-87C5-ECC5DE68882E}">
  <ds:schemaRefs>
    <ds:schemaRef ds:uri="http://schemas.microsoft.com/office/2006/metadata/properties"/>
    <ds:schemaRef ds:uri="http://purl.org/dc/dcmitype/"/>
    <ds:schemaRef ds:uri="http://purl.org/dc/elements/1.1/"/>
    <ds:schemaRef ds:uri="http://schemas.microsoft.com/office/2006/documentManagement/types"/>
    <ds:schemaRef ds:uri="http://schemas.openxmlformats.org/package/2006/metadata/core-properties"/>
    <ds:schemaRef ds:uri="http://purl.org/dc/term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537</Words>
  <Application>Microsoft Office PowerPoint</Application>
  <PresentationFormat>Personalizado</PresentationFormat>
  <Paragraphs>152</Paragraphs>
  <Slides>2</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SimSun-ExtB</vt:lpstr>
      <vt:lpstr>Andalus</vt:lpstr>
      <vt:lpstr>Arial</vt:lpstr>
      <vt:lpstr>Calibri</vt:lpstr>
      <vt:lpstr>Cambria</vt:lpstr>
      <vt:lpstr>Times New Roman</vt:lpstr>
      <vt:lpstr>Vladimir Script</vt:lpstr>
      <vt:lpstr>Wingdings</vt:lpstr>
      <vt:lpstr>ColorFolleto</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Northwind traders</dc:title>
  <dc:creator/>
  <cp:lastModifiedBy/>
  <cp:revision>3</cp:revision>
  <dcterms:created xsi:type="dcterms:W3CDTF">2012-07-26T23:19:00Z</dcterms:created>
  <dcterms:modified xsi:type="dcterms:W3CDTF">2019-11-12T10:22:19Z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