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3" r:id="rId3"/>
    <p:sldId id="261" r:id="rId4"/>
    <p:sldId id="262" r:id="rId5"/>
    <p:sldId id="264"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4BC560BD-04CE-4890-B779-3795B853408E}">
          <p14:sldIdLst>
            <p14:sldId id="263"/>
          </p14:sldIdLst>
        </p14:section>
        <p14:section name="Sección sin título" id="{7038510B-F568-4C49-BDCB-4CBE75530EB8}">
          <p14:sldIdLst>
            <p14:sldId id="261"/>
            <p14:sldId id="262"/>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D215"/>
    <a:srgbClr val="D938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90"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247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895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4421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007319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54931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2990398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752976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7E52A80-04A5-4A32-9267-6FB6A4C25D68}" type="datetimeFigureOut">
              <a:rPr lang="es-ES" smtClean="0"/>
              <a:t>30/05/2017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2246532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7E52A80-04A5-4A32-9267-6FB6A4C25D68}" type="datetimeFigureOut">
              <a:rPr lang="es-ES" smtClean="0"/>
              <a:t>30/05/2017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40064950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52A80-04A5-4A32-9267-6FB6A4C25D68}" type="datetimeFigureOut">
              <a:rPr lang="es-ES" smtClean="0"/>
              <a:t>30/05/2017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710739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44024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800985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850370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847272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6381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3729174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315991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434170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17470618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170497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E52A80-04A5-4A32-9267-6FB6A4C25D68}" type="datetimeFigureOut">
              <a:rPr lang="es-ES" smtClean="0"/>
              <a:t>30/05/2017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DA57DF-58A2-4BB8-8921-C4ECF6EE410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388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98561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7E52A80-04A5-4A32-9267-6FB6A4C25D68}" type="datetimeFigureOut">
              <a:rPr lang="es-ES" smtClean="0"/>
              <a:t>30/05/2017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81109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7E52A80-04A5-4A32-9267-6FB6A4C25D68}" type="datetimeFigureOut">
              <a:rPr lang="es-ES" smtClean="0"/>
              <a:t>30/05/2017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299515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52A80-04A5-4A32-9267-6FB6A4C25D68}" type="datetimeFigureOut">
              <a:rPr lang="es-ES" smtClean="0"/>
              <a:t>30/05/2017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277323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spTree>
    <p:extLst>
      <p:ext uri="{BB962C8B-B14F-4D97-AF65-F5344CB8AC3E}">
        <p14:creationId xmlns:p14="http://schemas.microsoft.com/office/powerpoint/2010/main" val="317095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E52A80-04A5-4A32-9267-6FB6A4C25D68}" type="datetimeFigureOut">
              <a:rPr lang="es-ES" smtClean="0"/>
              <a:t>30/05/2017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DA57DF-58A2-4BB8-8921-C4ECF6EE410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11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7E52A80-04A5-4A32-9267-6FB6A4C25D68}" type="datetimeFigureOut">
              <a:rPr lang="es-ES" smtClean="0"/>
              <a:t>30/05/2017</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DA57DF-58A2-4BB8-8921-C4ECF6EE4103}"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736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E52A80-04A5-4A32-9267-6FB6A4C25D68}" type="datetimeFigureOut">
              <a:rPr lang="es-ES" smtClean="0"/>
              <a:t>30/05/2017</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DA57DF-58A2-4BB8-8921-C4ECF6EE4103}" type="slidenum">
              <a:rPr lang="es-ES" smtClean="0"/>
              <a:t>‹Nº›</a:t>
            </a:fld>
            <a:endParaRPr lang="es-ES"/>
          </a:p>
        </p:txBody>
      </p:sp>
    </p:spTree>
    <p:extLst>
      <p:ext uri="{BB962C8B-B14F-4D97-AF65-F5344CB8AC3E}">
        <p14:creationId xmlns:p14="http://schemas.microsoft.com/office/powerpoint/2010/main" val="2562072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ln w="0"/>
                <a:effectLst>
                  <a:outerShdw blurRad="38100" dist="19050" dir="2700000" algn="tl" rotWithShape="0">
                    <a:schemeClr val="dk1">
                      <a:alpha val="40000"/>
                    </a:schemeClr>
                  </a:outerShdw>
                </a:effectLst>
              </a:rPr>
              <a:t>Santa Rita</a:t>
            </a:r>
          </a:p>
        </p:txBody>
      </p:sp>
      <p:sp>
        <p:nvSpPr>
          <p:cNvPr id="3" name="Marcador de contenido 2"/>
          <p:cNvSpPr>
            <a:spLocks noGrp="1"/>
          </p:cNvSpPr>
          <p:nvPr>
            <p:ph idx="1"/>
          </p:nvPr>
        </p:nvSpPr>
        <p:spPr>
          <a:xfrm>
            <a:off x="1092200" y="1292225"/>
            <a:ext cx="10515600" cy="4351338"/>
          </a:xfrm>
        </p:spPr>
        <p:txBody>
          <a:bodyPr/>
          <a:lstStyle/>
          <a:p>
            <a:pPr marL="0" indent="0" algn="just">
              <a:buNone/>
            </a:pPr>
            <a:endParaRPr lang="es-ES" sz="2400" dirty="0" smtClean="0"/>
          </a:p>
          <a:p>
            <a:pPr marL="0" indent="0" algn="just">
              <a:buNone/>
            </a:pPr>
            <a:r>
              <a:rPr lang="es-ES" sz="2400" dirty="0" smtClean="0"/>
              <a:t>Santa </a:t>
            </a:r>
            <a:r>
              <a:rPr lang="es-ES" sz="2400" dirty="0"/>
              <a:t>Rita es un barrio de Paterna que limita al este con el barrio centro y Alborgí, al norte con la carretera de acceso a Ademuz y al sur con la vía del ferrocarril. Aproximadamente su población es de 12.000 habitantes, siendo  un territorio de muy alta diversidad, en donde se viene construyendo espacios de transformación ciudadana, que buscan la integración y la  cohesión de la población </a:t>
            </a:r>
          </a:p>
          <a:p>
            <a:pPr algn="just"/>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5668" y="4251325"/>
            <a:ext cx="2074863" cy="2074863"/>
          </a:xfrm>
          <a:prstGeom prst="rect">
            <a:avLst/>
          </a:prstGeom>
        </p:spPr>
      </p:pic>
    </p:spTree>
    <p:extLst>
      <p:ext uri="{BB962C8B-B14F-4D97-AF65-F5344CB8AC3E}">
        <p14:creationId xmlns:p14="http://schemas.microsoft.com/office/powerpoint/2010/main" val="76792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Elipse 50"/>
          <p:cNvSpPr/>
          <p:nvPr/>
        </p:nvSpPr>
        <p:spPr>
          <a:xfrm rot="2744684">
            <a:off x="6839615" y="3264628"/>
            <a:ext cx="920053" cy="17719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p:cNvPicPr>
            <a:picLocks noChangeAspect="1"/>
          </p:cNvPicPr>
          <p:nvPr/>
        </p:nvPicPr>
        <p:blipFill>
          <a:blip r:embed="rId2"/>
          <a:stretch>
            <a:fillRect/>
          </a:stretch>
        </p:blipFill>
        <p:spPr>
          <a:xfrm>
            <a:off x="0" y="-424071"/>
            <a:ext cx="12192000" cy="6889145"/>
          </a:xfrm>
          <a:prstGeom prst="rect">
            <a:avLst/>
          </a:prstGeom>
          <a:ln>
            <a:noFill/>
          </a:ln>
          <a:effectLst>
            <a:glow>
              <a:schemeClr val="accent1">
                <a:alpha val="40000"/>
              </a:schemeClr>
            </a:glow>
          </a:effectLst>
        </p:spPr>
      </p:pic>
      <p:sp>
        <p:nvSpPr>
          <p:cNvPr id="22" name="Rectángulo 21"/>
          <p:cNvSpPr/>
          <p:nvPr/>
        </p:nvSpPr>
        <p:spPr>
          <a:xfrm>
            <a:off x="5035550" y="2527300"/>
            <a:ext cx="2241550" cy="3584811"/>
          </a:xfrm>
          <a:prstGeom prst="rect">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ES" b="1" dirty="0"/>
              <a:t>El 46% de la población tiene actitudes ambivalentes hacia la diversidad cultural </a:t>
            </a:r>
          </a:p>
          <a:p>
            <a:pPr algn="ctr"/>
            <a:endParaRPr lang="es-ES" b="1" dirty="0"/>
          </a:p>
        </p:txBody>
      </p:sp>
      <p:sp>
        <p:nvSpPr>
          <p:cNvPr id="10" name="Rectángulo 9"/>
          <p:cNvSpPr/>
          <p:nvPr/>
        </p:nvSpPr>
        <p:spPr>
          <a:xfrm>
            <a:off x="762000" y="6111600"/>
            <a:ext cx="2273300" cy="600891"/>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Convivencia</a:t>
            </a:r>
            <a:endParaRPr lang="es-ES" sz="1600" dirty="0"/>
          </a:p>
        </p:txBody>
      </p:sp>
      <p:sp>
        <p:nvSpPr>
          <p:cNvPr id="11" name="Rectángulo 10"/>
          <p:cNvSpPr/>
          <p:nvPr/>
        </p:nvSpPr>
        <p:spPr>
          <a:xfrm>
            <a:off x="5010150" y="6137726"/>
            <a:ext cx="2266950" cy="600891"/>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Coexistencia</a:t>
            </a:r>
            <a:endParaRPr lang="es-ES" sz="1600" dirty="0"/>
          </a:p>
        </p:txBody>
      </p:sp>
      <p:sp>
        <p:nvSpPr>
          <p:cNvPr id="12" name="Rectángulo 11"/>
          <p:cNvSpPr/>
          <p:nvPr/>
        </p:nvSpPr>
        <p:spPr>
          <a:xfrm>
            <a:off x="9258300" y="6137727"/>
            <a:ext cx="2241550" cy="600891"/>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Hostilidad</a:t>
            </a:r>
            <a:endParaRPr lang="es-ES" sz="1600" dirty="0"/>
          </a:p>
        </p:txBody>
      </p:sp>
      <p:sp>
        <p:nvSpPr>
          <p:cNvPr id="13" name="Triángulo isósceles 12"/>
          <p:cNvSpPr/>
          <p:nvPr/>
        </p:nvSpPr>
        <p:spPr>
          <a:xfrm>
            <a:off x="762000" y="5723825"/>
            <a:ext cx="444500" cy="345800"/>
          </a:xfrm>
          <a:prstGeom prst="triangl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a:t>
            </a:r>
            <a:endParaRPr lang="es-ES" sz="1600" dirty="0"/>
          </a:p>
        </p:txBody>
      </p:sp>
      <p:sp>
        <p:nvSpPr>
          <p:cNvPr id="14" name="Triángulo isósceles 13"/>
          <p:cNvSpPr/>
          <p:nvPr/>
        </p:nvSpPr>
        <p:spPr>
          <a:xfrm>
            <a:off x="5010150" y="5740694"/>
            <a:ext cx="444500" cy="345800"/>
          </a:xfrm>
          <a:prstGeom prst="triangl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a:t>
            </a:r>
            <a:endParaRPr lang="es-ES" sz="1600" dirty="0"/>
          </a:p>
        </p:txBody>
      </p:sp>
      <p:sp>
        <p:nvSpPr>
          <p:cNvPr id="15" name="Triángulo isósceles 14"/>
          <p:cNvSpPr/>
          <p:nvPr/>
        </p:nvSpPr>
        <p:spPr>
          <a:xfrm>
            <a:off x="9258300" y="5737374"/>
            <a:ext cx="444500" cy="345800"/>
          </a:xfrm>
          <a:prstGeom prst="triangle">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t>?</a:t>
            </a:r>
            <a:endParaRPr lang="es-ES" sz="1600" dirty="0"/>
          </a:p>
        </p:txBody>
      </p:sp>
      <p:sp>
        <p:nvSpPr>
          <p:cNvPr id="16" name="Rectángulo 15"/>
          <p:cNvSpPr/>
          <p:nvPr/>
        </p:nvSpPr>
        <p:spPr>
          <a:xfrm>
            <a:off x="762000" y="2527300"/>
            <a:ext cx="2273300" cy="3563313"/>
          </a:xfrm>
          <a:prstGeom prst="rect">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ES" b="1" dirty="0"/>
              <a:t>Según la encuesta del 2015 en el barrio Santa Rita el 81% de los entrevistados coinciden que predominan las buenas relaciones </a:t>
            </a:r>
            <a:r>
              <a:rPr lang="es-ES" b="1" dirty="0" smtClean="0"/>
              <a:t>vecinales y el 82% manifiesta sentirse muy augusto viviendo en el barrio</a:t>
            </a:r>
            <a:endParaRPr lang="es-ES" b="1" dirty="0"/>
          </a:p>
        </p:txBody>
      </p:sp>
      <p:sp>
        <p:nvSpPr>
          <p:cNvPr id="17" name="Multiplicar 16"/>
          <p:cNvSpPr/>
          <p:nvPr/>
        </p:nvSpPr>
        <p:spPr>
          <a:xfrm>
            <a:off x="2717800" y="2527300"/>
            <a:ext cx="317500" cy="26416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p>
        </p:txBody>
      </p:sp>
      <p:sp>
        <p:nvSpPr>
          <p:cNvPr id="23" name="Multiplicar 22"/>
          <p:cNvSpPr/>
          <p:nvPr/>
        </p:nvSpPr>
        <p:spPr>
          <a:xfrm>
            <a:off x="6910388" y="2527300"/>
            <a:ext cx="317500" cy="26416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p>
        </p:txBody>
      </p:sp>
      <p:sp>
        <p:nvSpPr>
          <p:cNvPr id="32" name="Rectángulo 31"/>
          <p:cNvSpPr/>
          <p:nvPr/>
        </p:nvSpPr>
        <p:spPr>
          <a:xfrm>
            <a:off x="9251950" y="2552915"/>
            <a:ext cx="2241550" cy="3584811"/>
          </a:xfrm>
          <a:prstGeom prst="rect">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ES" b="1" dirty="0"/>
              <a:t>14% la población local reconoce tener recelo hacia la minoría </a:t>
            </a:r>
          </a:p>
          <a:p>
            <a:pPr algn="ctr"/>
            <a:r>
              <a:rPr lang="es-ES" b="1" dirty="0"/>
              <a:t>20% reconoce tener mucho recelo hacia la religión musulmana  </a:t>
            </a:r>
          </a:p>
          <a:p>
            <a:pPr algn="ctr"/>
            <a:r>
              <a:rPr lang="es-ES" b="1" dirty="0"/>
              <a:t>19% de los inmigrantes reconocen sentirse discriminados </a:t>
            </a:r>
          </a:p>
          <a:p>
            <a:pPr algn="ctr"/>
            <a:endParaRPr lang="es-ES" b="1" dirty="0"/>
          </a:p>
        </p:txBody>
      </p:sp>
      <p:sp>
        <p:nvSpPr>
          <p:cNvPr id="33" name="Multiplicar 32"/>
          <p:cNvSpPr/>
          <p:nvPr/>
        </p:nvSpPr>
        <p:spPr>
          <a:xfrm>
            <a:off x="11150600" y="2563074"/>
            <a:ext cx="317500" cy="2667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p>
        </p:txBody>
      </p:sp>
      <p:sp>
        <p:nvSpPr>
          <p:cNvPr id="34" name="Rectángulo 33"/>
          <p:cNvSpPr/>
          <p:nvPr/>
        </p:nvSpPr>
        <p:spPr>
          <a:xfrm>
            <a:off x="4117975" y="571500"/>
            <a:ext cx="4619625" cy="1143002"/>
          </a:xfrm>
          <a:prstGeom prst="rect">
            <a:avLst/>
          </a:prstGeom>
          <a:ln>
            <a:noFill/>
          </a:ln>
          <a:effectLst/>
          <a:scene3d>
            <a:camera prst="orthographicFront">
              <a:rot lat="0" lon="0" rev="0"/>
            </a:camera>
            <a:lightRig rig="chilly" dir="t">
              <a:rot lat="0" lon="0" rev="18480000"/>
            </a:lightRig>
          </a:scene3d>
          <a:sp3d prstMaterial="clear">
            <a:bevelT h="635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ES" b="1" dirty="0" smtClean="0"/>
              <a:t>Percepción existente entre los residentes del </a:t>
            </a:r>
            <a:r>
              <a:rPr lang="es-ES" b="1" dirty="0"/>
              <a:t>barrio</a:t>
            </a:r>
          </a:p>
          <a:p>
            <a:pPr algn="ctr"/>
            <a:r>
              <a:rPr lang="es-ES" b="1" dirty="0"/>
              <a:t>56%  la convivencia</a:t>
            </a:r>
          </a:p>
          <a:p>
            <a:pPr algn="ctr"/>
            <a:r>
              <a:rPr lang="es-ES" b="1" dirty="0"/>
              <a:t>38%  la coexistencia</a:t>
            </a:r>
          </a:p>
          <a:p>
            <a:pPr algn="ctr"/>
            <a:r>
              <a:rPr lang="es-ES" b="1" dirty="0"/>
              <a:t>6% la hostilidad</a:t>
            </a:r>
          </a:p>
          <a:p>
            <a:pPr algn="ctr"/>
            <a:endParaRPr lang="es-ES" b="1" dirty="0"/>
          </a:p>
        </p:txBody>
      </p:sp>
      <p:sp>
        <p:nvSpPr>
          <p:cNvPr id="35" name="Botón de acción: Sonido 34">
            <a:hlinkClick r:id="" action="ppaction://noaction" highlightClick="1">
              <a:snd r:embed="rId3" name="applause.wav"/>
            </a:hlinkClick>
          </p:cNvPr>
          <p:cNvSpPr/>
          <p:nvPr/>
        </p:nvSpPr>
        <p:spPr>
          <a:xfrm>
            <a:off x="8318500" y="266700"/>
            <a:ext cx="419100" cy="304800"/>
          </a:xfrm>
          <a:prstGeom prst="actionButtonSou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39" name="Multiplicar 38"/>
          <p:cNvSpPr/>
          <p:nvPr/>
        </p:nvSpPr>
        <p:spPr>
          <a:xfrm>
            <a:off x="4117975" y="571500"/>
            <a:ext cx="317500" cy="26416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p>
        </p:txBody>
      </p:sp>
      <p:sp>
        <p:nvSpPr>
          <p:cNvPr id="52" name="Menos 51"/>
          <p:cNvSpPr/>
          <p:nvPr/>
        </p:nvSpPr>
        <p:spPr>
          <a:xfrm>
            <a:off x="2608642" y="6365178"/>
            <a:ext cx="399833" cy="3683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Menos 52"/>
          <p:cNvSpPr/>
          <p:nvPr/>
        </p:nvSpPr>
        <p:spPr>
          <a:xfrm>
            <a:off x="6828055" y="6395932"/>
            <a:ext cx="399833" cy="3683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Menos 53"/>
          <p:cNvSpPr/>
          <p:nvPr/>
        </p:nvSpPr>
        <p:spPr>
          <a:xfrm>
            <a:off x="11047468" y="6384318"/>
            <a:ext cx="399833" cy="3683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5" name="Elipse 64"/>
          <p:cNvSpPr/>
          <p:nvPr/>
        </p:nvSpPr>
        <p:spPr>
          <a:xfrm rot="2554466">
            <a:off x="3850716" y="1765667"/>
            <a:ext cx="3770121" cy="2173344"/>
          </a:xfrm>
          <a:custGeom>
            <a:avLst/>
            <a:gdLst>
              <a:gd name="connsiteX0" fmla="*/ 0 w 3684816"/>
              <a:gd name="connsiteY0" fmla="*/ 1086663 h 2173326"/>
              <a:gd name="connsiteX1" fmla="*/ 1842408 w 3684816"/>
              <a:gd name="connsiteY1" fmla="*/ 0 h 2173326"/>
              <a:gd name="connsiteX2" fmla="*/ 3684816 w 3684816"/>
              <a:gd name="connsiteY2" fmla="*/ 1086663 h 2173326"/>
              <a:gd name="connsiteX3" fmla="*/ 1842408 w 3684816"/>
              <a:gd name="connsiteY3" fmla="*/ 2173326 h 2173326"/>
              <a:gd name="connsiteX4" fmla="*/ 0 w 3684816"/>
              <a:gd name="connsiteY4" fmla="*/ 1086663 h 2173326"/>
              <a:gd name="connsiteX0" fmla="*/ 0 w 3688284"/>
              <a:gd name="connsiteY0" fmla="*/ 1086681 h 2173344"/>
              <a:gd name="connsiteX1" fmla="*/ 1842408 w 3688284"/>
              <a:gd name="connsiteY1" fmla="*/ 18 h 2173344"/>
              <a:gd name="connsiteX2" fmla="*/ 1882834 w 3688284"/>
              <a:gd name="connsiteY2" fmla="*/ 1058291 h 2173344"/>
              <a:gd name="connsiteX3" fmla="*/ 3684816 w 3688284"/>
              <a:gd name="connsiteY3" fmla="*/ 1086681 h 2173344"/>
              <a:gd name="connsiteX4" fmla="*/ 1842408 w 3688284"/>
              <a:gd name="connsiteY4" fmla="*/ 2173344 h 2173344"/>
              <a:gd name="connsiteX5" fmla="*/ 0 w 3688284"/>
              <a:gd name="connsiteY5" fmla="*/ 1086681 h 2173344"/>
              <a:gd name="connsiteX0" fmla="*/ 0 w 3770121"/>
              <a:gd name="connsiteY0" fmla="*/ 1086681 h 2173344"/>
              <a:gd name="connsiteX1" fmla="*/ 1842408 w 3770121"/>
              <a:gd name="connsiteY1" fmla="*/ 18 h 2173344"/>
              <a:gd name="connsiteX2" fmla="*/ 1882834 w 3770121"/>
              <a:gd name="connsiteY2" fmla="*/ 1058291 h 2173344"/>
              <a:gd name="connsiteX3" fmla="*/ 3390994 w 3770121"/>
              <a:gd name="connsiteY3" fmla="*/ 466030 h 2173344"/>
              <a:gd name="connsiteX4" fmla="*/ 3684816 w 3770121"/>
              <a:gd name="connsiteY4" fmla="*/ 1086681 h 2173344"/>
              <a:gd name="connsiteX5" fmla="*/ 1842408 w 3770121"/>
              <a:gd name="connsiteY5" fmla="*/ 2173344 h 2173344"/>
              <a:gd name="connsiteX6" fmla="*/ 0 w 3770121"/>
              <a:gd name="connsiteY6" fmla="*/ 1086681 h 2173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70121" h="2173344">
                <a:moveTo>
                  <a:pt x="0" y="1086681"/>
                </a:moveTo>
                <a:cubicBezTo>
                  <a:pt x="0" y="486534"/>
                  <a:pt x="1528602" y="4750"/>
                  <a:pt x="1842408" y="18"/>
                </a:cubicBezTo>
                <a:cubicBezTo>
                  <a:pt x="2156214" y="-4714"/>
                  <a:pt x="1674703" y="897350"/>
                  <a:pt x="1882834" y="1058291"/>
                </a:cubicBezTo>
                <a:cubicBezTo>
                  <a:pt x="2090965" y="1219232"/>
                  <a:pt x="3090664" y="461298"/>
                  <a:pt x="3390994" y="466030"/>
                </a:cubicBezTo>
                <a:cubicBezTo>
                  <a:pt x="3691324" y="470762"/>
                  <a:pt x="3892947" y="885401"/>
                  <a:pt x="3684816" y="1086681"/>
                </a:cubicBezTo>
                <a:cubicBezTo>
                  <a:pt x="3476685" y="1287961"/>
                  <a:pt x="2859942" y="2173344"/>
                  <a:pt x="1842408" y="2173344"/>
                </a:cubicBezTo>
                <a:cubicBezTo>
                  <a:pt x="824874" y="2173344"/>
                  <a:pt x="0" y="1686828"/>
                  <a:pt x="0" y="1086681"/>
                </a:cubicBezTo>
                <a:close/>
              </a:path>
            </a:pathLst>
          </a:custGeom>
          <a:blipFill>
            <a:blip r:embed="rId4">
              <a:alphaModFix amt="60000"/>
            </a:blip>
            <a:tile tx="0" ty="0" sx="100000" sy="100000" flip="none" algn="tl"/>
          </a:blipFill>
          <a:effectLst>
            <a:outerShdw blurRad="50800" dist="50800" dir="5400000" algn="ctr" rotWithShape="0">
              <a:srgbClr val="FF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6" name="Elipse 65"/>
          <p:cNvSpPr/>
          <p:nvPr/>
        </p:nvSpPr>
        <p:spPr>
          <a:xfrm rot="18837071">
            <a:off x="2144442" y="1207582"/>
            <a:ext cx="920053" cy="771406"/>
          </a:xfrm>
          <a:prstGeom prst="ellipse">
            <a:avLst/>
          </a:prstGeom>
          <a:blipFill>
            <a:blip r:embed="rId4">
              <a:alphaModFix amt="60000"/>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
          <p:cNvSpPr/>
          <p:nvPr/>
        </p:nvSpPr>
        <p:spPr>
          <a:xfrm>
            <a:off x="1795118" y="214091"/>
            <a:ext cx="2742086" cy="3080695"/>
          </a:xfrm>
          <a:custGeom>
            <a:avLst/>
            <a:gdLst>
              <a:gd name="connsiteX0" fmla="*/ 0 w 2120900"/>
              <a:gd name="connsiteY0" fmla="*/ 1115154 h 2230308"/>
              <a:gd name="connsiteX1" fmla="*/ 1060450 w 2120900"/>
              <a:gd name="connsiteY1" fmla="*/ 0 h 2230308"/>
              <a:gd name="connsiteX2" fmla="*/ 2120900 w 2120900"/>
              <a:gd name="connsiteY2" fmla="*/ 1115154 h 2230308"/>
              <a:gd name="connsiteX3" fmla="*/ 1060450 w 2120900"/>
              <a:gd name="connsiteY3" fmla="*/ 2230308 h 2230308"/>
              <a:gd name="connsiteX4" fmla="*/ 0 w 2120900"/>
              <a:gd name="connsiteY4" fmla="*/ 1115154 h 2230308"/>
              <a:gd name="connsiteX0" fmla="*/ 0 w 1094581"/>
              <a:gd name="connsiteY0" fmla="*/ 1116615 h 2234008"/>
              <a:gd name="connsiteX1" fmla="*/ 1060450 w 1094581"/>
              <a:gd name="connsiteY1" fmla="*/ 1461 h 2234008"/>
              <a:gd name="connsiteX2" fmla="*/ 853960 w 1094581"/>
              <a:gd name="connsiteY2" fmla="*/ 1314918 h 2234008"/>
              <a:gd name="connsiteX3" fmla="*/ 1060450 w 1094581"/>
              <a:gd name="connsiteY3" fmla="*/ 2231769 h 2234008"/>
              <a:gd name="connsiteX4" fmla="*/ 0 w 1094581"/>
              <a:gd name="connsiteY4" fmla="*/ 1116615 h 2234008"/>
              <a:gd name="connsiteX0" fmla="*/ 0 w 1069746"/>
              <a:gd name="connsiteY0" fmla="*/ 1116819 h 2234611"/>
              <a:gd name="connsiteX1" fmla="*/ 1060450 w 1069746"/>
              <a:gd name="connsiteY1" fmla="*/ 1665 h 2234611"/>
              <a:gd name="connsiteX2" fmla="*/ 545488 w 1069746"/>
              <a:gd name="connsiteY2" fmla="*/ 1329328 h 2234611"/>
              <a:gd name="connsiteX3" fmla="*/ 1060450 w 1069746"/>
              <a:gd name="connsiteY3" fmla="*/ 2231973 h 2234611"/>
              <a:gd name="connsiteX4" fmla="*/ 0 w 1069746"/>
              <a:gd name="connsiteY4" fmla="*/ 1116819 h 2234611"/>
              <a:gd name="connsiteX0" fmla="*/ 0 w 1287833"/>
              <a:gd name="connsiteY0" fmla="*/ 1116819 h 2233878"/>
              <a:gd name="connsiteX1" fmla="*/ 1060450 w 1287833"/>
              <a:gd name="connsiteY1" fmla="*/ 1665 h 2233878"/>
              <a:gd name="connsiteX2" fmla="*/ 545488 w 1287833"/>
              <a:gd name="connsiteY2" fmla="*/ 1329328 h 2233878"/>
              <a:gd name="connsiteX3" fmla="*/ 1060450 w 1287833"/>
              <a:gd name="connsiteY3" fmla="*/ 2231973 h 2233878"/>
              <a:gd name="connsiteX4" fmla="*/ 0 w 1287833"/>
              <a:gd name="connsiteY4" fmla="*/ 1116819 h 2233878"/>
              <a:gd name="connsiteX0" fmla="*/ 0 w 1557370"/>
              <a:gd name="connsiteY0" fmla="*/ 1137571 h 2254630"/>
              <a:gd name="connsiteX1" fmla="*/ 1060450 w 1557370"/>
              <a:gd name="connsiteY1" fmla="*/ 22417 h 2254630"/>
              <a:gd name="connsiteX2" fmla="*/ 1542821 w 1557370"/>
              <a:gd name="connsiteY2" fmla="*/ 465038 h 2254630"/>
              <a:gd name="connsiteX3" fmla="*/ 545488 w 1557370"/>
              <a:gd name="connsiteY3" fmla="*/ 1350080 h 2254630"/>
              <a:gd name="connsiteX4" fmla="*/ 1060450 w 1557370"/>
              <a:gd name="connsiteY4" fmla="*/ 2252725 h 2254630"/>
              <a:gd name="connsiteX5" fmla="*/ 0 w 1557370"/>
              <a:gd name="connsiteY5" fmla="*/ 1137571 h 2254630"/>
              <a:gd name="connsiteX0" fmla="*/ 0 w 1664751"/>
              <a:gd name="connsiteY0" fmla="*/ 1136852 h 2253911"/>
              <a:gd name="connsiteX1" fmla="*/ 1060450 w 1664751"/>
              <a:gd name="connsiteY1" fmla="*/ 21698 h 2253911"/>
              <a:gd name="connsiteX2" fmla="*/ 1652990 w 1664751"/>
              <a:gd name="connsiteY2" fmla="*/ 471422 h 2253911"/>
              <a:gd name="connsiteX3" fmla="*/ 545488 w 1664751"/>
              <a:gd name="connsiteY3" fmla="*/ 1349361 h 2253911"/>
              <a:gd name="connsiteX4" fmla="*/ 1060450 w 1664751"/>
              <a:gd name="connsiteY4" fmla="*/ 2252006 h 2253911"/>
              <a:gd name="connsiteX5" fmla="*/ 0 w 1664751"/>
              <a:gd name="connsiteY5" fmla="*/ 1136852 h 2253911"/>
              <a:gd name="connsiteX0" fmla="*/ 0 w 1664751"/>
              <a:gd name="connsiteY0" fmla="*/ 1136852 h 2266362"/>
              <a:gd name="connsiteX1" fmla="*/ 1060450 w 1664751"/>
              <a:gd name="connsiteY1" fmla="*/ 21698 h 2266362"/>
              <a:gd name="connsiteX2" fmla="*/ 1652990 w 1664751"/>
              <a:gd name="connsiteY2" fmla="*/ 471422 h 2266362"/>
              <a:gd name="connsiteX3" fmla="*/ 545488 w 1664751"/>
              <a:gd name="connsiteY3" fmla="*/ 1349361 h 2266362"/>
              <a:gd name="connsiteX4" fmla="*/ 1190281 w 1664751"/>
              <a:gd name="connsiteY4" fmla="*/ 1742837 h 2266362"/>
              <a:gd name="connsiteX5" fmla="*/ 1060450 w 1664751"/>
              <a:gd name="connsiteY5" fmla="*/ 2252006 h 2266362"/>
              <a:gd name="connsiteX6" fmla="*/ 0 w 1664751"/>
              <a:gd name="connsiteY6" fmla="*/ 1136852 h 2266362"/>
              <a:gd name="connsiteX0" fmla="*/ 0 w 1664751"/>
              <a:gd name="connsiteY0" fmla="*/ 1136852 h 2261879"/>
              <a:gd name="connsiteX1" fmla="*/ 1060450 w 1664751"/>
              <a:gd name="connsiteY1" fmla="*/ 21698 h 2261879"/>
              <a:gd name="connsiteX2" fmla="*/ 1652990 w 1664751"/>
              <a:gd name="connsiteY2" fmla="*/ 471422 h 2261879"/>
              <a:gd name="connsiteX3" fmla="*/ 545488 w 1664751"/>
              <a:gd name="connsiteY3" fmla="*/ 1349361 h 2261879"/>
              <a:gd name="connsiteX4" fmla="*/ 1454686 w 1664751"/>
              <a:gd name="connsiteY4" fmla="*/ 1664706 h 2261879"/>
              <a:gd name="connsiteX5" fmla="*/ 1060450 w 1664751"/>
              <a:gd name="connsiteY5" fmla="*/ 2252006 h 2261879"/>
              <a:gd name="connsiteX6" fmla="*/ 0 w 1664751"/>
              <a:gd name="connsiteY6" fmla="*/ 1136852 h 2261879"/>
              <a:gd name="connsiteX0" fmla="*/ 0 w 2012790"/>
              <a:gd name="connsiteY0" fmla="*/ 1136852 h 2266363"/>
              <a:gd name="connsiteX1" fmla="*/ 1060450 w 2012790"/>
              <a:gd name="connsiteY1" fmla="*/ 21698 h 2266363"/>
              <a:gd name="connsiteX2" fmla="*/ 1652990 w 2012790"/>
              <a:gd name="connsiteY2" fmla="*/ 471422 h 2266363"/>
              <a:gd name="connsiteX3" fmla="*/ 545488 w 2012790"/>
              <a:gd name="connsiteY3" fmla="*/ 1349361 h 2266363"/>
              <a:gd name="connsiteX4" fmla="*/ 2005529 w 2012790"/>
              <a:gd name="connsiteY4" fmla="*/ 1742838 h 2266363"/>
              <a:gd name="connsiteX5" fmla="*/ 1060450 w 2012790"/>
              <a:gd name="connsiteY5" fmla="*/ 2252006 h 2266363"/>
              <a:gd name="connsiteX6" fmla="*/ 0 w 2012790"/>
              <a:gd name="connsiteY6" fmla="*/ 1136852 h 2266363"/>
              <a:gd name="connsiteX0" fmla="*/ 0 w 2085096"/>
              <a:gd name="connsiteY0" fmla="*/ 1136852 h 2330557"/>
              <a:gd name="connsiteX1" fmla="*/ 1060450 w 2085096"/>
              <a:gd name="connsiteY1" fmla="*/ 21698 h 2330557"/>
              <a:gd name="connsiteX2" fmla="*/ 1652990 w 2085096"/>
              <a:gd name="connsiteY2" fmla="*/ 471422 h 2330557"/>
              <a:gd name="connsiteX3" fmla="*/ 545488 w 2085096"/>
              <a:gd name="connsiteY3" fmla="*/ 1349361 h 2330557"/>
              <a:gd name="connsiteX4" fmla="*/ 2005529 w 2085096"/>
              <a:gd name="connsiteY4" fmla="*/ 1742838 h 2330557"/>
              <a:gd name="connsiteX5" fmla="*/ 1840275 w 2085096"/>
              <a:gd name="connsiteY5" fmla="*/ 2183216 h 2330557"/>
              <a:gd name="connsiteX6" fmla="*/ 1060450 w 2085096"/>
              <a:gd name="connsiteY6" fmla="*/ 2252006 h 2330557"/>
              <a:gd name="connsiteX7" fmla="*/ 0 w 2085096"/>
              <a:gd name="connsiteY7" fmla="*/ 1136852 h 2330557"/>
              <a:gd name="connsiteX0" fmla="*/ 166335 w 2251431"/>
              <a:gd name="connsiteY0" fmla="*/ 1136852 h 2208396"/>
              <a:gd name="connsiteX1" fmla="*/ 1226785 w 2251431"/>
              <a:gd name="connsiteY1" fmla="*/ 21698 h 2208396"/>
              <a:gd name="connsiteX2" fmla="*/ 1819325 w 2251431"/>
              <a:gd name="connsiteY2" fmla="*/ 471422 h 2208396"/>
              <a:gd name="connsiteX3" fmla="*/ 711823 w 2251431"/>
              <a:gd name="connsiteY3" fmla="*/ 1349361 h 2208396"/>
              <a:gd name="connsiteX4" fmla="*/ 2171864 w 2251431"/>
              <a:gd name="connsiteY4" fmla="*/ 1742838 h 2208396"/>
              <a:gd name="connsiteX5" fmla="*/ 2006610 w 2251431"/>
              <a:gd name="connsiteY5" fmla="*/ 2183216 h 2208396"/>
              <a:gd name="connsiteX6" fmla="*/ 194978 w 2251431"/>
              <a:gd name="connsiteY6" fmla="*/ 1950923 h 2208396"/>
              <a:gd name="connsiteX7" fmla="*/ 166335 w 2251431"/>
              <a:gd name="connsiteY7" fmla="*/ 1136852 h 2208396"/>
              <a:gd name="connsiteX0" fmla="*/ 166336 w 2025069"/>
              <a:gd name="connsiteY0" fmla="*/ 1136852 h 2208396"/>
              <a:gd name="connsiteX1" fmla="*/ 1226786 w 2025069"/>
              <a:gd name="connsiteY1" fmla="*/ 21698 h 2208396"/>
              <a:gd name="connsiteX2" fmla="*/ 1819326 w 2025069"/>
              <a:gd name="connsiteY2" fmla="*/ 471422 h 2208396"/>
              <a:gd name="connsiteX3" fmla="*/ 711824 w 2025069"/>
              <a:gd name="connsiteY3" fmla="*/ 1349361 h 2208396"/>
              <a:gd name="connsiteX4" fmla="*/ 1073489 w 2025069"/>
              <a:gd name="connsiteY4" fmla="*/ 1784655 h 2208396"/>
              <a:gd name="connsiteX5" fmla="*/ 2006611 w 2025069"/>
              <a:gd name="connsiteY5" fmla="*/ 2183216 h 2208396"/>
              <a:gd name="connsiteX6" fmla="*/ 194979 w 2025069"/>
              <a:gd name="connsiteY6" fmla="*/ 1950923 h 2208396"/>
              <a:gd name="connsiteX7" fmla="*/ 166336 w 2025069"/>
              <a:gd name="connsiteY7" fmla="*/ 1136852 h 2208396"/>
              <a:gd name="connsiteX0" fmla="*/ 80539 w 1745290"/>
              <a:gd name="connsiteY0" fmla="*/ 1136852 h 2114946"/>
              <a:gd name="connsiteX1" fmla="*/ 1140989 w 1745290"/>
              <a:gd name="connsiteY1" fmla="*/ 21698 h 2114946"/>
              <a:gd name="connsiteX2" fmla="*/ 1733529 w 1745290"/>
              <a:gd name="connsiteY2" fmla="*/ 471422 h 2114946"/>
              <a:gd name="connsiteX3" fmla="*/ 626027 w 1745290"/>
              <a:gd name="connsiteY3" fmla="*/ 1349361 h 2114946"/>
              <a:gd name="connsiteX4" fmla="*/ 987692 w 1745290"/>
              <a:gd name="connsiteY4" fmla="*/ 1784655 h 2114946"/>
              <a:gd name="connsiteX5" fmla="*/ 389745 w 1745290"/>
              <a:gd name="connsiteY5" fmla="*/ 2074492 h 2114946"/>
              <a:gd name="connsiteX6" fmla="*/ 109182 w 1745290"/>
              <a:gd name="connsiteY6" fmla="*/ 1950923 h 2114946"/>
              <a:gd name="connsiteX7" fmla="*/ 80539 w 1745290"/>
              <a:gd name="connsiteY7" fmla="*/ 1136852 h 2114946"/>
              <a:gd name="connsiteX0" fmla="*/ 80539 w 2090297"/>
              <a:gd name="connsiteY0" fmla="*/ 1141407 h 2119501"/>
              <a:gd name="connsiteX1" fmla="*/ 1140989 w 2090297"/>
              <a:gd name="connsiteY1" fmla="*/ 26253 h 2119501"/>
              <a:gd name="connsiteX2" fmla="*/ 2083012 w 2090297"/>
              <a:gd name="connsiteY2" fmla="*/ 434160 h 2119501"/>
              <a:gd name="connsiteX3" fmla="*/ 626027 w 2090297"/>
              <a:gd name="connsiteY3" fmla="*/ 1353916 h 2119501"/>
              <a:gd name="connsiteX4" fmla="*/ 987692 w 2090297"/>
              <a:gd name="connsiteY4" fmla="*/ 1789210 h 2119501"/>
              <a:gd name="connsiteX5" fmla="*/ 389745 w 2090297"/>
              <a:gd name="connsiteY5" fmla="*/ 2079047 h 2119501"/>
              <a:gd name="connsiteX6" fmla="*/ 109182 w 2090297"/>
              <a:gd name="connsiteY6" fmla="*/ 1955478 h 2119501"/>
              <a:gd name="connsiteX7" fmla="*/ 80539 w 2090297"/>
              <a:gd name="connsiteY7" fmla="*/ 1141407 h 2119501"/>
              <a:gd name="connsiteX0" fmla="*/ 170266 w 2180024"/>
              <a:gd name="connsiteY0" fmla="*/ 1141407 h 2027108"/>
              <a:gd name="connsiteX1" fmla="*/ 1230716 w 2180024"/>
              <a:gd name="connsiteY1" fmla="*/ 26253 h 2027108"/>
              <a:gd name="connsiteX2" fmla="*/ 2172739 w 2180024"/>
              <a:gd name="connsiteY2" fmla="*/ 434160 h 2027108"/>
              <a:gd name="connsiteX3" fmla="*/ 715754 w 2180024"/>
              <a:gd name="connsiteY3" fmla="*/ 1353916 h 2027108"/>
              <a:gd name="connsiteX4" fmla="*/ 1077419 w 2180024"/>
              <a:gd name="connsiteY4" fmla="*/ 1789210 h 2027108"/>
              <a:gd name="connsiteX5" fmla="*/ 46779 w 2180024"/>
              <a:gd name="connsiteY5" fmla="*/ 1928506 h 2027108"/>
              <a:gd name="connsiteX6" fmla="*/ 198909 w 2180024"/>
              <a:gd name="connsiteY6" fmla="*/ 1955478 h 2027108"/>
              <a:gd name="connsiteX7" fmla="*/ 170266 w 2180024"/>
              <a:gd name="connsiteY7" fmla="*/ 1141407 h 2027108"/>
              <a:gd name="connsiteX0" fmla="*/ 140899 w 2150657"/>
              <a:gd name="connsiteY0" fmla="*/ 1141407 h 2094444"/>
              <a:gd name="connsiteX1" fmla="*/ 1201349 w 2150657"/>
              <a:gd name="connsiteY1" fmla="*/ 26253 h 2094444"/>
              <a:gd name="connsiteX2" fmla="*/ 2143372 w 2150657"/>
              <a:gd name="connsiteY2" fmla="*/ 434160 h 2094444"/>
              <a:gd name="connsiteX3" fmla="*/ 686387 w 2150657"/>
              <a:gd name="connsiteY3" fmla="*/ 1353916 h 2094444"/>
              <a:gd name="connsiteX4" fmla="*/ 1048052 w 2150657"/>
              <a:gd name="connsiteY4" fmla="*/ 1789210 h 2094444"/>
              <a:gd name="connsiteX5" fmla="*/ 589261 w 2150657"/>
              <a:gd name="connsiteY5" fmla="*/ 2092573 h 2094444"/>
              <a:gd name="connsiteX6" fmla="*/ 17412 w 2150657"/>
              <a:gd name="connsiteY6" fmla="*/ 1928506 h 2094444"/>
              <a:gd name="connsiteX7" fmla="*/ 169542 w 2150657"/>
              <a:gd name="connsiteY7" fmla="*/ 1955478 h 2094444"/>
              <a:gd name="connsiteX8" fmla="*/ 140899 w 2150657"/>
              <a:gd name="connsiteY8" fmla="*/ 1141407 h 2094444"/>
              <a:gd name="connsiteX0" fmla="*/ 140899 w 2150657"/>
              <a:gd name="connsiteY0" fmla="*/ 1141407 h 2094444"/>
              <a:gd name="connsiteX1" fmla="*/ 1201349 w 2150657"/>
              <a:gd name="connsiteY1" fmla="*/ 26253 h 2094444"/>
              <a:gd name="connsiteX2" fmla="*/ 2143372 w 2150657"/>
              <a:gd name="connsiteY2" fmla="*/ 434160 h 2094444"/>
              <a:gd name="connsiteX3" fmla="*/ 686387 w 2150657"/>
              <a:gd name="connsiteY3" fmla="*/ 1353916 h 2094444"/>
              <a:gd name="connsiteX4" fmla="*/ 665285 w 2150657"/>
              <a:gd name="connsiteY4" fmla="*/ 1755757 h 2094444"/>
              <a:gd name="connsiteX5" fmla="*/ 589261 w 2150657"/>
              <a:gd name="connsiteY5" fmla="*/ 2092573 h 2094444"/>
              <a:gd name="connsiteX6" fmla="*/ 17412 w 2150657"/>
              <a:gd name="connsiteY6" fmla="*/ 1928506 h 2094444"/>
              <a:gd name="connsiteX7" fmla="*/ 169542 w 2150657"/>
              <a:gd name="connsiteY7" fmla="*/ 1955478 h 2094444"/>
              <a:gd name="connsiteX8" fmla="*/ 140899 w 2150657"/>
              <a:gd name="connsiteY8" fmla="*/ 1141407 h 2094444"/>
              <a:gd name="connsiteX0" fmla="*/ 554649 w 2564407"/>
              <a:gd name="connsiteY0" fmla="*/ 1141407 h 2094444"/>
              <a:gd name="connsiteX1" fmla="*/ 1615099 w 2564407"/>
              <a:gd name="connsiteY1" fmla="*/ 26253 h 2094444"/>
              <a:gd name="connsiteX2" fmla="*/ 2557122 w 2564407"/>
              <a:gd name="connsiteY2" fmla="*/ 434160 h 2094444"/>
              <a:gd name="connsiteX3" fmla="*/ 1100137 w 2564407"/>
              <a:gd name="connsiteY3" fmla="*/ 1353916 h 2094444"/>
              <a:gd name="connsiteX4" fmla="*/ 1079035 w 2564407"/>
              <a:gd name="connsiteY4" fmla="*/ 1755757 h 2094444"/>
              <a:gd name="connsiteX5" fmla="*/ 1003011 w 2564407"/>
              <a:gd name="connsiteY5" fmla="*/ 2092573 h 2094444"/>
              <a:gd name="connsiteX6" fmla="*/ 431162 w 2564407"/>
              <a:gd name="connsiteY6" fmla="*/ 1928506 h 2094444"/>
              <a:gd name="connsiteX7" fmla="*/ 820 w 2564407"/>
              <a:gd name="connsiteY7" fmla="*/ 1863481 h 2094444"/>
              <a:gd name="connsiteX8" fmla="*/ 554649 w 2564407"/>
              <a:gd name="connsiteY8" fmla="*/ 1141407 h 2094444"/>
              <a:gd name="connsiteX0" fmla="*/ 554649 w 2564407"/>
              <a:gd name="connsiteY0" fmla="*/ 1141407 h 2094444"/>
              <a:gd name="connsiteX1" fmla="*/ 1615099 w 2564407"/>
              <a:gd name="connsiteY1" fmla="*/ 26253 h 2094444"/>
              <a:gd name="connsiteX2" fmla="*/ 2557122 w 2564407"/>
              <a:gd name="connsiteY2" fmla="*/ 434160 h 2094444"/>
              <a:gd name="connsiteX3" fmla="*/ 883790 w 2564407"/>
              <a:gd name="connsiteY3" fmla="*/ 1312099 h 2094444"/>
              <a:gd name="connsiteX4" fmla="*/ 1079035 w 2564407"/>
              <a:gd name="connsiteY4" fmla="*/ 1755757 h 2094444"/>
              <a:gd name="connsiteX5" fmla="*/ 1003011 w 2564407"/>
              <a:gd name="connsiteY5" fmla="*/ 2092573 h 2094444"/>
              <a:gd name="connsiteX6" fmla="*/ 431162 w 2564407"/>
              <a:gd name="connsiteY6" fmla="*/ 1928506 h 2094444"/>
              <a:gd name="connsiteX7" fmla="*/ 820 w 2564407"/>
              <a:gd name="connsiteY7" fmla="*/ 1863481 h 2094444"/>
              <a:gd name="connsiteX8" fmla="*/ 554649 w 2564407"/>
              <a:gd name="connsiteY8" fmla="*/ 1141407 h 2094444"/>
              <a:gd name="connsiteX0" fmla="*/ 554649 w 2564407"/>
              <a:gd name="connsiteY0" fmla="*/ 1141407 h 2094444"/>
              <a:gd name="connsiteX1" fmla="*/ 1615099 w 2564407"/>
              <a:gd name="connsiteY1" fmla="*/ 26253 h 2094444"/>
              <a:gd name="connsiteX2" fmla="*/ 2557122 w 2564407"/>
              <a:gd name="connsiteY2" fmla="*/ 434160 h 2094444"/>
              <a:gd name="connsiteX3" fmla="*/ 883790 w 2564407"/>
              <a:gd name="connsiteY3" fmla="*/ 1312099 h 2094444"/>
              <a:gd name="connsiteX4" fmla="*/ 912615 w 2564407"/>
              <a:gd name="connsiteY4" fmla="*/ 1772484 h 2094444"/>
              <a:gd name="connsiteX5" fmla="*/ 1003011 w 2564407"/>
              <a:gd name="connsiteY5" fmla="*/ 2092573 h 2094444"/>
              <a:gd name="connsiteX6" fmla="*/ 431162 w 2564407"/>
              <a:gd name="connsiteY6" fmla="*/ 1928506 h 2094444"/>
              <a:gd name="connsiteX7" fmla="*/ 820 w 2564407"/>
              <a:gd name="connsiteY7" fmla="*/ 1863481 h 2094444"/>
              <a:gd name="connsiteX8" fmla="*/ 554649 w 2564407"/>
              <a:gd name="connsiteY8" fmla="*/ 1141407 h 2094444"/>
              <a:gd name="connsiteX0" fmla="*/ 554649 w 2564407"/>
              <a:gd name="connsiteY0" fmla="*/ 1141407 h 1963699"/>
              <a:gd name="connsiteX1" fmla="*/ 1615099 w 2564407"/>
              <a:gd name="connsiteY1" fmla="*/ 26253 h 1963699"/>
              <a:gd name="connsiteX2" fmla="*/ 2557122 w 2564407"/>
              <a:gd name="connsiteY2" fmla="*/ 434160 h 1963699"/>
              <a:gd name="connsiteX3" fmla="*/ 883790 w 2564407"/>
              <a:gd name="connsiteY3" fmla="*/ 1312099 h 1963699"/>
              <a:gd name="connsiteX4" fmla="*/ 912615 w 2564407"/>
              <a:gd name="connsiteY4" fmla="*/ 1772484 h 1963699"/>
              <a:gd name="connsiteX5" fmla="*/ 803307 w 2564407"/>
              <a:gd name="connsiteY5" fmla="*/ 1958758 h 1963699"/>
              <a:gd name="connsiteX6" fmla="*/ 431162 w 2564407"/>
              <a:gd name="connsiteY6" fmla="*/ 1928506 h 1963699"/>
              <a:gd name="connsiteX7" fmla="*/ 820 w 2564407"/>
              <a:gd name="connsiteY7" fmla="*/ 1863481 h 1963699"/>
              <a:gd name="connsiteX8" fmla="*/ 554649 w 2564407"/>
              <a:gd name="connsiteY8" fmla="*/ 1141407 h 1963699"/>
              <a:gd name="connsiteX0" fmla="*/ 891620 w 2901378"/>
              <a:gd name="connsiteY0" fmla="*/ 1141407 h 1963699"/>
              <a:gd name="connsiteX1" fmla="*/ 1952070 w 2901378"/>
              <a:gd name="connsiteY1" fmla="*/ 26253 h 1963699"/>
              <a:gd name="connsiteX2" fmla="*/ 2894093 w 2901378"/>
              <a:gd name="connsiteY2" fmla="*/ 434160 h 1963699"/>
              <a:gd name="connsiteX3" fmla="*/ 1220761 w 2901378"/>
              <a:gd name="connsiteY3" fmla="*/ 1312099 h 1963699"/>
              <a:gd name="connsiteX4" fmla="*/ 1249586 w 2901378"/>
              <a:gd name="connsiteY4" fmla="*/ 1772484 h 1963699"/>
              <a:gd name="connsiteX5" fmla="*/ 1140278 w 2901378"/>
              <a:gd name="connsiteY5" fmla="*/ 1958758 h 1963699"/>
              <a:gd name="connsiteX6" fmla="*/ 768133 w 2901378"/>
              <a:gd name="connsiteY6" fmla="*/ 1928506 h 1963699"/>
              <a:gd name="connsiteX7" fmla="*/ 337791 w 2901378"/>
              <a:gd name="connsiteY7" fmla="*/ 1863481 h 1963699"/>
              <a:gd name="connsiteX8" fmla="*/ 17972 w 2901378"/>
              <a:gd name="connsiteY8" fmla="*/ 1514970 h 1963699"/>
              <a:gd name="connsiteX9" fmla="*/ 891620 w 2901378"/>
              <a:gd name="connsiteY9" fmla="*/ 1141407 h 1963699"/>
              <a:gd name="connsiteX0" fmla="*/ 891620 w 2901378"/>
              <a:gd name="connsiteY0" fmla="*/ 1141407 h 1963699"/>
              <a:gd name="connsiteX1" fmla="*/ 1952070 w 2901378"/>
              <a:gd name="connsiteY1" fmla="*/ 26253 h 1963699"/>
              <a:gd name="connsiteX2" fmla="*/ 2894093 w 2901378"/>
              <a:gd name="connsiteY2" fmla="*/ 434160 h 1963699"/>
              <a:gd name="connsiteX3" fmla="*/ 1220761 w 2901378"/>
              <a:gd name="connsiteY3" fmla="*/ 1312099 h 1963699"/>
              <a:gd name="connsiteX4" fmla="*/ 783609 w 2901378"/>
              <a:gd name="connsiteY4" fmla="*/ 1739031 h 1963699"/>
              <a:gd name="connsiteX5" fmla="*/ 1140278 w 2901378"/>
              <a:gd name="connsiteY5" fmla="*/ 1958758 h 1963699"/>
              <a:gd name="connsiteX6" fmla="*/ 768133 w 2901378"/>
              <a:gd name="connsiteY6" fmla="*/ 1928506 h 1963699"/>
              <a:gd name="connsiteX7" fmla="*/ 337791 w 2901378"/>
              <a:gd name="connsiteY7" fmla="*/ 1863481 h 1963699"/>
              <a:gd name="connsiteX8" fmla="*/ 17972 w 2901378"/>
              <a:gd name="connsiteY8" fmla="*/ 1514970 h 1963699"/>
              <a:gd name="connsiteX9" fmla="*/ 891620 w 2901378"/>
              <a:gd name="connsiteY9" fmla="*/ 1141407 h 1963699"/>
              <a:gd name="connsiteX0" fmla="*/ 891620 w 2901378"/>
              <a:gd name="connsiteY0" fmla="*/ 1141407 h 1963699"/>
              <a:gd name="connsiteX1" fmla="*/ 1952070 w 2901378"/>
              <a:gd name="connsiteY1" fmla="*/ 26253 h 1963699"/>
              <a:gd name="connsiteX2" fmla="*/ 2894093 w 2901378"/>
              <a:gd name="connsiteY2" fmla="*/ 434160 h 1963699"/>
              <a:gd name="connsiteX3" fmla="*/ 1220761 w 2901378"/>
              <a:gd name="connsiteY3" fmla="*/ 1312099 h 1963699"/>
              <a:gd name="connsiteX4" fmla="*/ 900001 w 2901378"/>
              <a:gd name="connsiteY4" fmla="*/ 1431336 h 1963699"/>
              <a:gd name="connsiteX5" fmla="*/ 783609 w 2901378"/>
              <a:gd name="connsiteY5" fmla="*/ 1739031 h 1963699"/>
              <a:gd name="connsiteX6" fmla="*/ 1140278 w 2901378"/>
              <a:gd name="connsiteY6" fmla="*/ 1958758 h 1963699"/>
              <a:gd name="connsiteX7" fmla="*/ 768133 w 2901378"/>
              <a:gd name="connsiteY7" fmla="*/ 1928506 h 1963699"/>
              <a:gd name="connsiteX8" fmla="*/ 337791 w 2901378"/>
              <a:gd name="connsiteY8" fmla="*/ 1863481 h 1963699"/>
              <a:gd name="connsiteX9" fmla="*/ 17972 w 2901378"/>
              <a:gd name="connsiteY9" fmla="*/ 1514970 h 1963699"/>
              <a:gd name="connsiteX10" fmla="*/ 891620 w 2901378"/>
              <a:gd name="connsiteY10" fmla="*/ 1141407 h 1963699"/>
              <a:gd name="connsiteX0" fmla="*/ 1579444 w 3589202"/>
              <a:gd name="connsiteY0" fmla="*/ 1141407 h 1963699"/>
              <a:gd name="connsiteX1" fmla="*/ 2639894 w 3589202"/>
              <a:gd name="connsiteY1" fmla="*/ 26253 h 1963699"/>
              <a:gd name="connsiteX2" fmla="*/ 3581917 w 3589202"/>
              <a:gd name="connsiteY2" fmla="*/ 434160 h 1963699"/>
              <a:gd name="connsiteX3" fmla="*/ 1908585 w 3589202"/>
              <a:gd name="connsiteY3" fmla="*/ 1312099 h 1963699"/>
              <a:gd name="connsiteX4" fmla="*/ 1587825 w 3589202"/>
              <a:gd name="connsiteY4" fmla="*/ 1431336 h 1963699"/>
              <a:gd name="connsiteX5" fmla="*/ 1471433 w 3589202"/>
              <a:gd name="connsiteY5" fmla="*/ 1739031 h 1963699"/>
              <a:gd name="connsiteX6" fmla="*/ 1828102 w 3589202"/>
              <a:gd name="connsiteY6" fmla="*/ 1958758 h 1963699"/>
              <a:gd name="connsiteX7" fmla="*/ 1455957 w 3589202"/>
              <a:gd name="connsiteY7" fmla="*/ 1928506 h 1963699"/>
              <a:gd name="connsiteX8" fmla="*/ 1025615 w 3589202"/>
              <a:gd name="connsiteY8" fmla="*/ 1863481 h 1963699"/>
              <a:gd name="connsiteX9" fmla="*/ 6830 w 3589202"/>
              <a:gd name="connsiteY9" fmla="*/ 1581877 h 1963699"/>
              <a:gd name="connsiteX10" fmla="*/ 1579444 w 3589202"/>
              <a:gd name="connsiteY10" fmla="*/ 1141407 h 1963699"/>
              <a:gd name="connsiteX0" fmla="*/ 1583466 w 3593224"/>
              <a:gd name="connsiteY0" fmla="*/ 1141407 h 2028751"/>
              <a:gd name="connsiteX1" fmla="*/ 2643916 w 3593224"/>
              <a:gd name="connsiteY1" fmla="*/ 26253 h 2028751"/>
              <a:gd name="connsiteX2" fmla="*/ 3585939 w 3593224"/>
              <a:gd name="connsiteY2" fmla="*/ 434160 h 2028751"/>
              <a:gd name="connsiteX3" fmla="*/ 1912607 w 3593224"/>
              <a:gd name="connsiteY3" fmla="*/ 1312099 h 2028751"/>
              <a:gd name="connsiteX4" fmla="*/ 1591847 w 3593224"/>
              <a:gd name="connsiteY4" fmla="*/ 1431336 h 2028751"/>
              <a:gd name="connsiteX5" fmla="*/ 1475455 w 3593224"/>
              <a:gd name="connsiteY5" fmla="*/ 1739031 h 2028751"/>
              <a:gd name="connsiteX6" fmla="*/ 1832124 w 3593224"/>
              <a:gd name="connsiteY6" fmla="*/ 1958758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912607 w 3593224"/>
              <a:gd name="connsiteY3" fmla="*/ 1312099 h 2028751"/>
              <a:gd name="connsiteX4" fmla="*/ 1591847 w 3593224"/>
              <a:gd name="connsiteY4" fmla="*/ 1431336 h 2028751"/>
              <a:gd name="connsiteX5" fmla="*/ 1475455 w 3593224"/>
              <a:gd name="connsiteY5" fmla="*/ 1739031 h 2028751"/>
              <a:gd name="connsiteX6" fmla="*/ 1382788 w 3593224"/>
              <a:gd name="connsiteY6" fmla="*/ 1816580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746187 w 3593224"/>
              <a:gd name="connsiteY3" fmla="*/ 1245192 h 2028751"/>
              <a:gd name="connsiteX4" fmla="*/ 1591847 w 3593224"/>
              <a:gd name="connsiteY4" fmla="*/ 1431336 h 2028751"/>
              <a:gd name="connsiteX5" fmla="*/ 1475455 w 3593224"/>
              <a:gd name="connsiteY5" fmla="*/ 1739031 h 2028751"/>
              <a:gd name="connsiteX6" fmla="*/ 1382788 w 3593224"/>
              <a:gd name="connsiteY6" fmla="*/ 1816580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746187 w 3593224"/>
              <a:gd name="connsiteY3" fmla="*/ 1245192 h 2028751"/>
              <a:gd name="connsiteX4" fmla="*/ 1591847 w 3593224"/>
              <a:gd name="connsiteY4" fmla="*/ 1431336 h 2028751"/>
              <a:gd name="connsiteX5" fmla="*/ 1475455 w 3593224"/>
              <a:gd name="connsiteY5" fmla="*/ 1739031 h 2028751"/>
              <a:gd name="connsiteX6" fmla="*/ 1499283 w 3593224"/>
              <a:gd name="connsiteY6" fmla="*/ 1824944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746187 w 3593224"/>
              <a:gd name="connsiteY3" fmla="*/ 1245192 h 2028751"/>
              <a:gd name="connsiteX4" fmla="*/ 1591847 w 3593224"/>
              <a:gd name="connsiteY4" fmla="*/ 1431336 h 2028751"/>
              <a:gd name="connsiteX5" fmla="*/ 1475455 w 3593224"/>
              <a:gd name="connsiteY5" fmla="*/ 1739031 h 2028751"/>
              <a:gd name="connsiteX6" fmla="*/ 1482641 w 3593224"/>
              <a:gd name="connsiteY6" fmla="*/ 1833308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746187 w 3593224"/>
              <a:gd name="connsiteY3" fmla="*/ 1245192 h 2028751"/>
              <a:gd name="connsiteX4" fmla="*/ 1591847 w 3593224"/>
              <a:gd name="connsiteY4" fmla="*/ 1431336 h 2028751"/>
              <a:gd name="connsiteX5" fmla="*/ 1475455 w 3593224"/>
              <a:gd name="connsiteY5" fmla="*/ 1739031 h 2028751"/>
              <a:gd name="connsiteX6" fmla="*/ 1482641 w 3593224"/>
              <a:gd name="connsiteY6" fmla="*/ 1833308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 name="connsiteX0" fmla="*/ 1583466 w 3593224"/>
              <a:gd name="connsiteY0" fmla="*/ 1141407 h 2028751"/>
              <a:gd name="connsiteX1" fmla="*/ 2643916 w 3593224"/>
              <a:gd name="connsiteY1" fmla="*/ 26253 h 2028751"/>
              <a:gd name="connsiteX2" fmla="*/ 3585939 w 3593224"/>
              <a:gd name="connsiteY2" fmla="*/ 434160 h 2028751"/>
              <a:gd name="connsiteX3" fmla="*/ 1746187 w 3593224"/>
              <a:gd name="connsiteY3" fmla="*/ 1245192 h 2028751"/>
              <a:gd name="connsiteX4" fmla="*/ 1591847 w 3593224"/>
              <a:gd name="connsiteY4" fmla="*/ 1431336 h 2028751"/>
              <a:gd name="connsiteX5" fmla="*/ 1475455 w 3593224"/>
              <a:gd name="connsiteY5" fmla="*/ 1739031 h 2028751"/>
              <a:gd name="connsiteX6" fmla="*/ 1482641 w 3593224"/>
              <a:gd name="connsiteY6" fmla="*/ 1833308 h 2028751"/>
              <a:gd name="connsiteX7" fmla="*/ 1459979 w 3593224"/>
              <a:gd name="connsiteY7" fmla="*/ 1928506 h 2028751"/>
              <a:gd name="connsiteX8" fmla="*/ 680155 w 3593224"/>
              <a:gd name="connsiteY8" fmla="*/ 2014022 h 2028751"/>
              <a:gd name="connsiteX9" fmla="*/ 10852 w 3593224"/>
              <a:gd name="connsiteY9" fmla="*/ 1581877 h 2028751"/>
              <a:gd name="connsiteX10" fmla="*/ 1583466 w 3593224"/>
              <a:gd name="connsiteY10" fmla="*/ 1141407 h 2028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93224" h="2028751">
                <a:moveTo>
                  <a:pt x="1583466" y="1141407"/>
                </a:moveTo>
                <a:cubicBezTo>
                  <a:pt x="2022310" y="882136"/>
                  <a:pt x="2310171" y="144127"/>
                  <a:pt x="2643916" y="26253"/>
                </a:cubicBezTo>
                <a:cubicBezTo>
                  <a:pt x="2977661" y="-91621"/>
                  <a:pt x="3671766" y="212883"/>
                  <a:pt x="3585939" y="434160"/>
                </a:cubicBezTo>
                <a:cubicBezTo>
                  <a:pt x="3500112" y="655437"/>
                  <a:pt x="2042478" y="1072027"/>
                  <a:pt x="1746187" y="1245192"/>
                </a:cubicBezTo>
                <a:cubicBezTo>
                  <a:pt x="1449896" y="1418357"/>
                  <a:pt x="1664706" y="1360181"/>
                  <a:pt x="1591847" y="1431336"/>
                </a:cubicBezTo>
                <a:cubicBezTo>
                  <a:pt x="1518988" y="1502491"/>
                  <a:pt x="1471467" y="1658097"/>
                  <a:pt x="1475455" y="1739031"/>
                </a:cubicBezTo>
                <a:cubicBezTo>
                  <a:pt x="1479443" y="1819965"/>
                  <a:pt x="1504636" y="1810092"/>
                  <a:pt x="1482641" y="1833308"/>
                </a:cubicBezTo>
                <a:cubicBezTo>
                  <a:pt x="1427363" y="1873251"/>
                  <a:pt x="1538253" y="1915114"/>
                  <a:pt x="1459979" y="1928506"/>
                </a:cubicBezTo>
                <a:cubicBezTo>
                  <a:pt x="1381705" y="1941898"/>
                  <a:pt x="921676" y="2071793"/>
                  <a:pt x="680155" y="2014022"/>
                </a:cubicBezTo>
                <a:cubicBezTo>
                  <a:pt x="438634" y="1956251"/>
                  <a:pt x="-81453" y="1702223"/>
                  <a:pt x="10852" y="1581877"/>
                </a:cubicBezTo>
                <a:cubicBezTo>
                  <a:pt x="103157" y="1461531"/>
                  <a:pt x="1144622" y="1400678"/>
                  <a:pt x="1583466" y="1141407"/>
                </a:cubicBezTo>
                <a:close/>
              </a:path>
            </a:pathLst>
          </a:custGeom>
          <a:blipFill dpi="0" rotWithShape="1">
            <a:blip r:embed="rId4">
              <a:alphaModFix amt="60000"/>
            </a:blip>
            <a:srcRect/>
            <a:tile tx="0" ty="0" sx="100000" sy="100000" flip="none" algn="tl"/>
          </a:blipFill>
          <a:effectLst>
            <a:outerShdw blurRad="50800" dist="50800" dir="54000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7" name="Elipse 66"/>
          <p:cNvSpPr/>
          <p:nvPr/>
        </p:nvSpPr>
        <p:spPr>
          <a:xfrm rot="18837071">
            <a:off x="3404902" y="2730259"/>
            <a:ext cx="920053" cy="771406"/>
          </a:xfrm>
          <a:prstGeom prst="ellipse">
            <a:avLst/>
          </a:prstGeom>
          <a:blipFill>
            <a:blip r:embed="rId4">
              <a:alphaModFix amt="60000"/>
            </a:blip>
            <a:tile tx="0" ty="0" sx="100000" sy="100000" flip="none" algn="tl"/>
          </a:blip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8" name="Elipse 67"/>
          <p:cNvSpPr/>
          <p:nvPr/>
        </p:nvSpPr>
        <p:spPr>
          <a:xfrm rot="18837071">
            <a:off x="5811661" y="2221578"/>
            <a:ext cx="920053" cy="771406"/>
          </a:xfrm>
          <a:prstGeom prst="ellipse">
            <a:avLst/>
          </a:prstGeom>
          <a:blipFill>
            <a:blip r:embed="rId4">
              <a:alphaModFix amt="60000"/>
            </a:blip>
            <a:tile tx="0" ty="0" sx="100000" sy="100000" flip="none" algn="tl"/>
          </a:blip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9116790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3"/>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14" restart="whenNotActive" fill="hold" evtFilter="cancelBubble" nodeType="interactiveSeq">
                <p:stCondLst>
                  <p:cond evt="onClick" delay="0">
                    <p:tgtEl>
                      <p:spTgt spid="17"/>
                    </p:tgtEl>
                  </p:cond>
                </p:stCondLst>
                <p:endSync evt="end" delay="0">
                  <p:rtn val="all"/>
                </p:endSync>
                <p:childTnLst>
                  <p:par>
                    <p:cTn id="15" fill="hold">
                      <p:stCondLst>
                        <p:cond delay="0"/>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1" restart="whenNotActive" fill="hold" evtFilter="cancelBubble" nodeType="interactiveSeq">
                <p:stCondLst>
                  <p:cond evt="onClick" delay="0">
                    <p:tgtEl>
                      <p:spTgt spid="14"/>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seq concurrent="1" nextAc="seek">
              <p:cTn id="28" restart="whenNotActive" fill="hold" evtFilter="cancelBubble" nodeType="interactiveSeq">
                <p:stCondLst>
                  <p:cond evt="onClick" delay="0">
                    <p:tgtEl>
                      <p:spTgt spid="23"/>
                    </p:tgtEl>
                  </p:cond>
                </p:stCondLst>
                <p:endSync evt="end" delay="0">
                  <p:rtn val="all"/>
                </p:endSync>
                <p:childTnLst>
                  <p:par>
                    <p:cTn id="29" fill="hold">
                      <p:stCondLst>
                        <p:cond delay="0"/>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2"/>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5" restart="whenNotActive" fill="hold" evtFilter="cancelBubble" nodeType="interactiveSeq">
                <p:stCondLst>
                  <p:cond evt="onClick" delay="0">
                    <p:tgtEl>
                      <p:spTgt spid="15"/>
                    </p:tgtEl>
                  </p:cond>
                </p:stCondLst>
                <p:endSync evt="end" delay="0">
                  <p:rtn val="all"/>
                </p:endSync>
                <p:childTnLst>
                  <p:par>
                    <p:cTn id="36" fill="hold">
                      <p:stCondLst>
                        <p:cond delay="0"/>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42" restart="whenNotActive" fill="hold" evtFilter="cancelBubble" nodeType="interactiveSeq">
                <p:stCondLst>
                  <p:cond evt="onClick" delay="0">
                    <p:tgtEl>
                      <p:spTgt spid="33"/>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32"/>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49" restart="whenNotActive" fill="hold" evtFilter="cancelBubble" nodeType="interactiveSeq">
                <p:stCondLst>
                  <p:cond evt="onClick" delay="0">
                    <p:tgtEl>
                      <p:spTgt spid="35"/>
                    </p:tgtEl>
                  </p:cond>
                </p:stCondLst>
                <p:endSync evt="end" delay="0">
                  <p:rtn val="all"/>
                </p:endSync>
                <p:childTnLst>
                  <p:par>
                    <p:cTn id="50" fill="hold">
                      <p:stCondLst>
                        <p:cond delay="0"/>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4"/>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56" restart="whenNotActive" fill="hold" evtFilter="cancelBubble" nodeType="interactiveSeq">
                <p:stCondLst>
                  <p:cond evt="onClick" delay="0">
                    <p:tgtEl>
                      <p:spTgt spid="39"/>
                    </p:tgtEl>
                  </p:cond>
                </p:stCondLst>
                <p:endSync evt="end" delay="0">
                  <p:rtn val="all"/>
                </p:endSync>
                <p:childTnLst>
                  <p:par>
                    <p:cTn id="57" fill="hold">
                      <p:stCondLst>
                        <p:cond delay="0"/>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34"/>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63" restart="whenNotActive" fill="hold" evtFilter="cancelBubble" nodeType="interactiveSeq">
                <p:stCondLst>
                  <p:cond evt="onClick" delay="0">
                    <p:tgtEl>
                      <p:spTgt spid="12"/>
                    </p:tgtEl>
                  </p:cond>
                </p:stCondLst>
                <p:endSync evt="end" delay="0">
                  <p:rtn val="all"/>
                </p:endSync>
                <p:childTnLst>
                  <p:par>
                    <p:cTn id="64" fill="hold">
                      <p:stCondLst>
                        <p:cond delay="0"/>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66"/>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6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68"/>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54"/>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1" nodeType="withEffect">
                                  <p:stCondLst>
                                    <p:cond delay="0"/>
                                  </p:stCondLst>
                                  <p:childTnLst>
                                    <p:set>
                                      <p:cBhvr>
                                        <p:cTn id="76" dur="1" fill="hold">
                                          <p:stCondLst>
                                            <p:cond delay="0"/>
                                          </p:stCondLst>
                                        </p:cTn>
                                        <p:tgtEl>
                                          <p:spTgt spid="66"/>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67"/>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68"/>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81" restart="whenNotActive" fill="hold" evtFilter="cancelBubble" nodeType="interactiveSeq">
                <p:stCondLst>
                  <p:cond evt="onClick" delay="0">
                    <p:tgtEl>
                      <p:spTgt spid="10"/>
                    </p:tgtEl>
                  </p:cond>
                </p:stCondLst>
                <p:endSync evt="end" delay="0">
                  <p:rtn val="all"/>
                </p:endSync>
                <p:childTnLst>
                  <p:par>
                    <p:cTn id="82" fill="hold">
                      <p:stCondLst>
                        <p:cond delay="0"/>
                      </p:stCondLst>
                      <p:childTnLst>
                        <p:par>
                          <p:cTn id="83" fill="hold">
                            <p:stCondLst>
                              <p:cond delay="0"/>
                            </p:stCondLst>
                            <p:childTnLst>
                              <p:par>
                                <p:cTn id="84" presetID="1" presetClass="entr" presetSubtype="0" fill="hold" grpId="0" nodeType="withEffect">
                                  <p:stCondLst>
                                    <p:cond delay="0"/>
                                  </p:stCondLst>
                                  <p:childTnLst>
                                    <p:set>
                                      <p:cBhvr>
                                        <p:cTn id="85" dur="1" fill="hold">
                                          <p:stCondLst>
                                            <p:cond delay="0"/>
                                          </p:stCondLst>
                                        </p:cTn>
                                        <p:tgtEl>
                                          <p:spTgt spid="51"/>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1" nodeType="clickEffect">
                                  <p:stCondLst>
                                    <p:cond delay="0"/>
                                  </p:stCondLst>
                                  <p:childTnLst>
                                    <p:set>
                                      <p:cBhvr>
                                        <p:cTn id="89"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90" restart="whenNotActive" fill="hold" evtFilter="cancelBubble" nodeType="interactiveSeq">
                <p:stCondLst>
                  <p:cond evt="onClick" delay="0">
                    <p:tgtEl>
                      <p:spTgt spid="52"/>
                    </p:tgtEl>
                  </p:cond>
                </p:stCondLst>
                <p:endSync evt="end" delay="0">
                  <p:rtn val="all"/>
                </p:endSync>
                <p:childTnLst>
                  <p:par>
                    <p:cTn id="91" fill="hold">
                      <p:stCondLst>
                        <p:cond delay="0"/>
                      </p:stCondLst>
                      <p:childTnLst>
                        <p:par>
                          <p:cTn id="92" fill="hold">
                            <p:stCondLst>
                              <p:cond delay="0"/>
                            </p:stCondLst>
                            <p:childTnLst>
                              <p:par>
                                <p:cTn id="93" presetID="1" presetClass="exit" presetSubtype="0" fill="hold" grpId="1" nodeType="withEffect">
                                  <p:stCondLst>
                                    <p:cond delay="0"/>
                                  </p:stCondLst>
                                  <p:childTnLst>
                                    <p:set>
                                      <p:cBhvr>
                                        <p:cTn id="94" dur="1" fill="hold">
                                          <p:stCondLst>
                                            <p:cond delay="0"/>
                                          </p:stCondLst>
                                        </p:cTn>
                                        <p:tgtEl>
                                          <p:spTgt spid="5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2" nodeType="clickEffect">
                                  <p:stCondLst>
                                    <p:cond delay="0"/>
                                  </p:stCondLst>
                                  <p:childTnLst>
                                    <p:set>
                                      <p:cBhvr>
                                        <p:cTn id="98"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99" restart="whenNotActive" fill="hold" evtFilter="cancelBubble" nodeType="interactiveSeq">
                <p:stCondLst>
                  <p:cond evt="onClick" delay="0">
                    <p:tgtEl>
                      <p:spTgt spid="11"/>
                    </p:tgtEl>
                  </p:cond>
                </p:stCondLst>
                <p:endSync evt="end" delay="0">
                  <p:rtn val="all"/>
                </p:endSync>
                <p:childTnLst>
                  <p:par>
                    <p:cTn id="100" fill="hold">
                      <p:stCondLst>
                        <p:cond delay="0"/>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65"/>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104" restart="whenNotActive" fill="hold" evtFilter="cancelBubble" nodeType="interactiveSeq">
                <p:stCondLst>
                  <p:cond evt="onClick" delay="0">
                    <p:tgtEl>
                      <p:spTgt spid="53"/>
                    </p:tgtEl>
                  </p:cond>
                </p:stCondLst>
                <p:endSync evt="end" delay="0">
                  <p:rtn val="all"/>
                </p:endSync>
                <p:childTnLst>
                  <p:par>
                    <p:cTn id="105" fill="hold">
                      <p:stCondLst>
                        <p:cond delay="0"/>
                      </p:stCondLst>
                      <p:childTnLst>
                        <p:par>
                          <p:cTn id="106" fill="hold">
                            <p:stCondLst>
                              <p:cond delay="0"/>
                            </p:stCondLst>
                            <p:childTnLst>
                              <p:par>
                                <p:cTn id="107" presetID="1" presetClass="exit" presetSubtype="0" fill="hold" grpId="1" nodeType="clickEffect">
                                  <p:stCondLst>
                                    <p:cond delay="0"/>
                                  </p:stCondLst>
                                  <p:childTnLst>
                                    <p:set>
                                      <p:cBhvr>
                                        <p:cTn id="108" dur="1" fill="hold">
                                          <p:stCondLst>
                                            <p:cond delay="0"/>
                                          </p:stCondLst>
                                        </p:cTn>
                                        <p:tgtEl>
                                          <p:spTgt spid="65"/>
                                        </p:tgtEl>
                                        <p:attrNameLst>
                                          <p:attrName>style.visibility</p:attrName>
                                        </p:attrNameLst>
                                      </p:cBhvr>
                                      <p:to>
                                        <p:strVal val="hidden"/>
                                      </p:to>
                                    </p:set>
                                  </p:childTnLst>
                                </p:cTn>
                              </p:par>
                            </p:childTnLst>
                          </p:cTn>
                        </p:par>
                      </p:childTnLst>
                    </p:cTn>
                  </p:par>
                </p:childTnLst>
              </p:cTn>
              <p:nextCondLst>
                <p:cond evt="onClick" delay="0">
                  <p:tgtEl>
                    <p:spTgt spid="53"/>
                  </p:tgtEl>
                </p:cond>
              </p:nextCondLst>
            </p:seq>
          </p:childTnLst>
        </p:cTn>
      </p:par>
    </p:tnLst>
    <p:bldLst>
      <p:bldP spid="51" grpId="0" animBg="1"/>
      <p:bldP spid="51" grpId="1" animBg="1"/>
      <p:bldP spid="22" grpId="0" animBg="1"/>
      <p:bldP spid="22" grpId="1" animBg="1"/>
      <p:bldP spid="16" grpId="0" animBg="1"/>
      <p:bldP spid="16" grpId="1" animBg="1"/>
      <p:bldP spid="17" grpId="0" animBg="1"/>
      <p:bldP spid="17" grpId="1" animBg="1"/>
      <p:bldP spid="23" grpId="0" animBg="1"/>
      <p:bldP spid="23" grpId="1" animBg="1"/>
      <p:bldP spid="32" grpId="0" animBg="1"/>
      <p:bldP spid="32" grpId="1" animBg="1"/>
      <p:bldP spid="33" grpId="0" animBg="1"/>
      <p:bldP spid="33" grpId="1" animBg="1"/>
      <p:bldP spid="34" grpId="0" animBg="1"/>
      <p:bldP spid="34" grpId="1" animBg="1"/>
      <p:bldP spid="39" grpId="0" animBg="1"/>
      <p:bldP spid="39" grpId="1" animBg="1"/>
      <p:bldP spid="65" grpId="0" animBg="1"/>
      <p:bldP spid="65" grpId="1" animBg="1"/>
      <p:bldP spid="66" grpId="0" animBg="1"/>
      <p:bldP spid="66" grpId="1" animBg="1"/>
      <p:bldP spid="31" grpId="0" animBg="1"/>
      <p:bldP spid="31" grpId="1" animBg="1"/>
      <p:bldP spid="31" grpId="2" animBg="1"/>
      <p:bldP spid="67" grpId="0" animBg="1"/>
      <p:bldP spid="67" grpId="1" animBg="1"/>
      <p:bldP spid="68" grpId="0" animBg="1"/>
      <p:bldP spid="6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42014" y="-31145"/>
            <a:ext cx="12192000" cy="6889145"/>
          </a:xfrm>
          <a:prstGeom prst="rect">
            <a:avLst/>
          </a:prstGeom>
          <a:ln>
            <a:noFill/>
          </a:ln>
          <a:effectLst>
            <a:glow>
              <a:schemeClr val="accent1">
                <a:alpha val="40000"/>
              </a:schemeClr>
            </a:glow>
          </a:effectLst>
        </p:spPr>
      </p:pic>
      <p:grpSp>
        <p:nvGrpSpPr>
          <p:cNvPr id="14" name="Grupo 13"/>
          <p:cNvGrpSpPr/>
          <p:nvPr/>
        </p:nvGrpSpPr>
        <p:grpSpPr>
          <a:xfrm>
            <a:off x="143436" y="5972130"/>
            <a:ext cx="1348138" cy="628738"/>
            <a:chOff x="143436" y="5972130"/>
            <a:chExt cx="1348138" cy="628738"/>
          </a:xfrm>
        </p:grpSpPr>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03" y="5972130"/>
              <a:ext cx="1009791" cy="628738"/>
            </a:xfrm>
            <a:prstGeom prst="rect">
              <a:avLst/>
            </a:prstGeom>
          </p:spPr>
        </p:pic>
        <p:sp>
          <p:nvSpPr>
            <p:cNvPr id="12" name="CuadroTexto 11"/>
            <p:cNvSpPr txBox="1"/>
            <p:nvPr/>
          </p:nvSpPr>
          <p:spPr>
            <a:xfrm rot="20818423">
              <a:off x="143436" y="6065127"/>
              <a:ext cx="1348138" cy="369332"/>
            </a:xfrm>
            <a:prstGeom prst="rect">
              <a:avLst/>
            </a:prstGeom>
            <a:noFill/>
          </p:spPr>
          <p:txBody>
            <a:bodyPr wrap="square" rtlCol="0">
              <a:spAutoFit/>
            </a:bodyPr>
            <a:lstStyle/>
            <a:p>
              <a:r>
                <a:rPr lang="es-ES" dirty="0" smtClean="0">
                  <a:ln w="0"/>
                  <a:effectLst>
                    <a:outerShdw blurRad="38100" dist="19050" dir="2700000" algn="tl" rotWithShape="0">
                      <a:schemeClr val="dk1">
                        <a:alpha val="40000"/>
                      </a:schemeClr>
                    </a:outerShdw>
                  </a:effectLst>
                </a:rPr>
                <a:t>Mediación</a:t>
              </a:r>
              <a:endParaRPr lang="es-ES" dirty="0">
                <a:ln w="0"/>
                <a:effectLst>
                  <a:outerShdw blurRad="38100" dist="19050" dir="2700000" algn="tl" rotWithShape="0">
                    <a:schemeClr val="dk1">
                      <a:alpha val="40000"/>
                    </a:schemeClr>
                  </a:outerShdw>
                </a:effectLst>
              </a:endParaRPr>
            </a:p>
          </p:txBody>
        </p:sp>
      </p:grpSp>
      <p:grpSp>
        <p:nvGrpSpPr>
          <p:cNvPr id="24" name="Grupo 23"/>
          <p:cNvGrpSpPr/>
          <p:nvPr/>
        </p:nvGrpSpPr>
        <p:grpSpPr>
          <a:xfrm>
            <a:off x="3788089" y="5972129"/>
            <a:ext cx="1425027" cy="628738"/>
            <a:chOff x="3788089" y="5972129"/>
            <a:chExt cx="1425027" cy="628738"/>
          </a:xfrm>
        </p:grpSpPr>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427" y="5972129"/>
              <a:ext cx="1009791" cy="628738"/>
            </a:xfrm>
            <a:prstGeom prst="rect">
              <a:avLst/>
            </a:prstGeom>
          </p:spPr>
        </p:pic>
        <p:sp>
          <p:nvSpPr>
            <p:cNvPr id="16" name="CuadroTexto 15"/>
            <p:cNvSpPr txBox="1"/>
            <p:nvPr/>
          </p:nvSpPr>
          <p:spPr>
            <a:xfrm rot="20330005">
              <a:off x="3788089" y="6080515"/>
              <a:ext cx="1425027" cy="338554"/>
            </a:xfrm>
            <a:prstGeom prst="rect">
              <a:avLst/>
            </a:prstGeom>
            <a:noFill/>
          </p:spPr>
          <p:txBody>
            <a:bodyPr wrap="square" rtlCol="0">
              <a:spAutoFit/>
            </a:bodyPr>
            <a:lstStyle/>
            <a:p>
              <a:r>
                <a:rPr lang="es-ES" sz="1600" dirty="0" smtClean="0">
                  <a:ln w="0"/>
                  <a:effectLst>
                    <a:outerShdw blurRad="38100" dist="19050" dir="2700000" algn="tl" rotWithShape="0">
                      <a:schemeClr val="dk1">
                        <a:alpha val="40000"/>
                      </a:schemeClr>
                    </a:outerShdw>
                  </a:effectLst>
                </a:rPr>
                <a:t>Participación</a:t>
              </a:r>
              <a:endParaRPr lang="es-ES" sz="1600" dirty="0">
                <a:ln w="0"/>
                <a:effectLst>
                  <a:outerShdw blurRad="38100" dist="19050" dir="2700000" algn="tl" rotWithShape="0">
                    <a:schemeClr val="dk1">
                      <a:alpha val="40000"/>
                    </a:schemeClr>
                  </a:outerShdw>
                </a:effectLst>
              </a:endParaRPr>
            </a:p>
          </p:txBody>
        </p:sp>
      </p:grpSp>
      <p:grpSp>
        <p:nvGrpSpPr>
          <p:cNvPr id="22" name="Grupo 21"/>
          <p:cNvGrpSpPr/>
          <p:nvPr/>
        </p:nvGrpSpPr>
        <p:grpSpPr>
          <a:xfrm>
            <a:off x="2676595" y="5972131"/>
            <a:ext cx="1100244" cy="628737"/>
            <a:chOff x="2676595" y="5972131"/>
            <a:chExt cx="1100244" cy="628737"/>
          </a:xfrm>
        </p:grpSpPr>
        <p:pic>
          <p:nvPicPr>
            <p:cNvPr id="8" name="Imagen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76595" y="5972131"/>
              <a:ext cx="1009791" cy="628737"/>
            </a:xfrm>
            <a:prstGeom prst="rect">
              <a:avLst/>
            </a:prstGeom>
          </p:spPr>
        </p:pic>
        <p:sp>
          <p:nvSpPr>
            <p:cNvPr id="17" name="CuadroTexto 16"/>
            <p:cNvSpPr txBox="1"/>
            <p:nvPr/>
          </p:nvSpPr>
          <p:spPr>
            <a:xfrm rot="20735439">
              <a:off x="2703281" y="6074459"/>
              <a:ext cx="1073558" cy="369332"/>
            </a:xfrm>
            <a:prstGeom prst="rect">
              <a:avLst/>
            </a:prstGeom>
            <a:noFill/>
          </p:spPr>
          <p:txBody>
            <a:bodyPr wrap="square" rtlCol="0">
              <a:spAutoFit/>
            </a:bodyPr>
            <a:lstStyle/>
            <a:p>
              <a:r>
                <a:rPr lang="es-ES" dirty="0" smtClean="0">
                  <a:ln w="0"/>
                  <a:effectLst>
                    <a:outerShdw blurRad="38100" dist="19050" dir="2700000" algn="tl" rotWithShape="0">
                      <a:schemeClr val="dk1">
                        <a:alpha val="40000"/>
                      </a:schemeClr>
                    </a:outerShdw>
                  </a:effectLst>
                </a:rPr>
                <a:t>Igualdad</a:t>
              </a:r>
              <a:endParaRPr lang="es-ES" dirty="0">
                <a:ln w="0"/>
                <a:effectLst>
                  <a:outerShdw blurRad="38100" dist="19050" dir="2700000" algn="tl" rotWithShape="0">
                    <a:schemeClr val="dk1">
                      <a:alpha val="40000"/>
                    </a:schemeClr>
                  </a:outerShdw>
                </a:effectLst>
              </a:endParaRPr>
            </a:p>
          </p:txBody>
        </p:sp>
      </p:grpSp>
      <p:grpSp>
        <p:nvGrpSpPr>
          <p:cNvPr id="26" name="Grupo 25"/>
          <p:cNvGrpSpPr/>
          <p:nvPr/>
        </p:nvGrpSpPr>
        <p:grpSpPr>
          <a:xfrm>
            <a:off x="5016121" y="5926627"/>
            <a:ext cx="1331940" cy="674241"/>
            <a:chOff x="5016121" y="5926627"/>
            <a:chExt cx="1331940" cy="674241"/>
          </a:xfrm>
        </p:grpSpPr>
        <p:pic>
          <p:nvPicPr>
            <p:cNvPr id="10" name="Imagen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28224" y="5972130"/>
              <a:ext cx="1009790" cy="628738"/>
            </a:xfrm>
            <a:prstGeom prst="rect">
              <a:avLst/>
            </a:prstGeom>
          </p:spPr>
        </p:pic>
        <p:sp>
          <p:nvSpPr>
            <p:cNvPr id="18" name="CuadroTexto 17"/>
            <p:cNvSpPr txBox="1"/>
            <p:nvPr/>
          </p:nvSpPr>
          <p:spPr>
            <a:xfrm rot="20858063">
              <a:off x="5016121" y="5926627"/>
              <a:ext cx="1331940" cy="646331"/>
            </a:xfrm>
            <a:prstGeom prst="rect">
              <a:avLst/>
            </a:prstGeom>
            <a:noFill/>
          </p:spPr>
          <p:txBody>
            <a:bodyPr wrap="square" rtlCol="0">
              <a:spAutoFit/>
            </a:bodyPr>
            <a:lstStyle/>
            <a:p>
              <a:r>
                <a:rPr lang="es-ES" dirty="0" smtClean="0">
                  <a:ln w="0"/>
                  <a:effectLst>
                    <a:outerShdw blurRad="38100" dist="19050" dir="2700000" algn="tl" rotWithShape="0">
                      <a:schemeClr val="dk1">
                        <a:alpha val="40000"/>
                      </a:schemeClr>
                    </a:outerShdw>
                  </a:effectLst>
                </a:rPr>
                <a:t>Salud comunitaria</a:t>
              </a:r>
              <a:endParaRPr lang="es-ES" dirty="0">
                <a:ln w="0"/>
                <a:effectLst>
                  <a:outerShdw blurRad="38100" dist="19050" dir="2700000" algn="tl" rotWithShape="0">
                    <a:schemeClr val="dk1">
                      <a:alpha val="40000"/>
                    </a:schemeClr>
                  </a:outerShdw>
                </a:effectLst>
              </a:endParaRPr>
            </a:p>
          </p:txBody>
        </p:sp>
      </p:grpSp>
      <p:grpSp>
        <p:nvGrpSpPr>
          <p:cNvPr id="25" name="Grupo 24"/>
          <p:cNvGrpSpPr/>
          <p:nvPr/>
        </p:nvGrpSpPr>
        <p:grpSpPr>
          <a:xfrm>
            <a:off x="6112836" y="5972129"/>
            <a:ext cx="1590334" cy="628738"/>
            <a:chOff x="6112836" y="5972129"/>
            <a:chExt cx="1590334" cy="628738"/>
          </a:xfrm>
        </p:grpSpPr>
        <p:pic>
          <p:nvPicPr>
            <p:cNvPr id="11" name="Imagen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31020" y="5972129"/>
              <a:ext cx="1019317" cy="628738"/>
            </a:xfrm>
            <a:prstGeom prst="rect">
              <a:avLst/>
            </a:prstGeom>
          </p:spPr>
        </p:pic>
        <p:sp>
          <p:nvSpPr>
            <p:cNvPr id="19" name="CuadroTexto 18"/>
            <p:cNvSpPr txBox="1"/>
            <p:nvPr/>
          </p:nvSpPr>
          <p:spPr>
            <a:xfrm rot="20808499">
              <a:off x="6112836" y="6123282"/>
              <a:ext cx="1590334" cy="369332"/>
            </a:xfrm>
            <a:prstGeom prst="rect">
              <a:avLst/>
            </a:prstGeom>
            <a:noFill/>
          </p:spPr>
          <p:txBody>
            <a:bodyPr wrap="square" rtlCol="0">
              <a:spAutoFit/>
            </a:bodyPr>
            <a:lstStyle/>
            <a:p>
              <a:r>
                <a:rPr lang="es-ES" dirty="0" smtClean="0">
                  <a:ln w="0"/>
                  <a:effectLst>
                    <a:outerShdw blurRad="38100" dist="19050" dir="2700000" algn="tl" rotWithShape="0">
                      <a:schemeClr val="dk1">
                        <a:alpha val="40000"/>
                      </a:schemeClr>
                    </a:outerShdw>
                  </a:effectLst>
                </a:rPr>
                <a:t>Socioeducativa</a:t>
              </a:r>
              <a:endParaRPr lang="es-ES" dirty="0">
                <a:ln w="0"/>
                <a:effectLst>
                  <a:outerShdw blurRad="38100" dist="19050" dir="2700000" algn="tl" rotWithShape="0">
                    <a:schemeClr val="dk1">
                      <a:alpha val="40000"/>
                    </a:schemeClr>
                  </a:outerShdw>
                </a:effectLst>
              </a:endParaRPr>
            </a:p>
          </p:txBody>
        </p:sp>
      </p:grpSp>
      <p:grpSp>
        <p:nvGrpSpPr>
          <p:cNvPr id="21" name="Grupo 20"/>
          <p:cNvGrpSpPr/>
          <p:nvPr/>
        </p:nvGrpSpPr>
        <p:grpSpPr>
          <a:xfrm>
            <a:off x="1308618" y="5975258"/>
            <a:ext cx="1333500" cy="628738"/>
            <a:chOff x="1308618" y="5975258"/>
            <a:chExt cx="1333500" cy="628738"/>
          </a:xfrm>
        </p:grpSpPr>
        <p:pic>
          <p:nvPicPr>
            <p:cNvPr id="7" name="Imagen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32084" y="5975258"/>
              <a:ext cx="1009791" cy="628738"/>
            </a:xfrm>
            <a:prstGeom prst="rect">
              <a:avLst/>
            </a:prstGeom>
          </p:spPr>
        </p:pic>
        <p:sp>
          <p:nvSpPr>
            <p:cNvPr id="20" name="CuadroTexto 19"/>
            <p:cNvSpPr txBox="1"/>
            <p:nvPr/>
          </p:nvSpPr>
          <p:spPr>
            <a:xfrm rot="20135136">
              <a:off x="1308618" y="6065126"/>
              <a:ext cx="1333500" cy="369332"/>
            </a:xfrm>
            <a:prstGeom prst="rect">
              <a:avLst/>
            </a:prstGeom>
            <a:noFill/>
          </p:spPr>
          <p:txBody>
            <a:bodyPr wrap="square" rtlCol="0">
              <a:spAutoFit/>
            </a:bodyPr>
            <a:lstStyle/>
            <a:p>
              <a:r>
                <a:rPr lang="es-ES" dirty="0" smtClean="0">
                  <a:ln w="0"/>
                  <a:effectLst>
                    <a:outerShdw blurRad="38100" dist="19050" dir="2700000" algn="tl" rotWithShape="0">
                      <a:schemeClr val="dk1">
                        <a:alpha val="40000"/>
                      </a:schemeClr>
                    </a:outerShdw>
                  </a:effectLst>
                </a:rPr>
                <a:t>Convivencia</a:t>
              </a:r>
              <a:endParaRPr lang="es-ES" dirty="0">
                <a:ln w="0"/>
                <a:effectLst>
                  <a:outerShdw blurRad="38100" dist="19050" dir="2700000" algn="tl" rotWithShape="0">
                    <a:schemeClr val="dk1">
                      <a:alpha val="40000"/>
                    </a:schemeClr>
                  </a:outerShdw>
                </a:effectLst>
              </a:endParaRPr>
            </a:p>
          </p:txBody>
        </p:sp>
      </p:grpSp>
      <p:sp>
        <p:nvSpPr>
          <p:cNvPr id="36" name="Bisel 35"/>
          <p:cNvSpPr/>
          <p:nvPr/>
        </p:nvSpPr>
        <p:spPr>
          <a:xfrm>
            <a:off x="1023362" y="5791507"/>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37" name="Bisel 36"/>
          <p:cNvSpPr/>
          <p:nvPr/>
        </p:nvSpPr>
        <p:spPr>
          <a:xfrm>
            <a:off x="2253718" y="5791507"/>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38" name="Bisel 37"/>
          <p:cNvSpPr/>
          <p:nvPr/>
        </p:nvSpPr>
        <p:spPr>
          <a:xfrm>
            <a:off x="3485334" y="5791507"/>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39" name="Bisel 38"/>
          <p:cNvSpPr/>
          <p:nvPr/>
        </p:nvSpPr>
        <p:spPr>
          <a:xfrm>
            <a:off x="4742836" y="5781590"/>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40" name="Bisel 39"/>
          <p:cNvSpPr/>
          <p:nvPr/>
        </p:nvSpPr>
        <p:spPr>
          <a:xfrm>
            <a:off x="5912726" y="5781590"/>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41" name="Bisel 40"/>
          <p:cNvSpPr/>
          <p:nvPr/>
        </p:nvSpPr>
        <p:spPr>
          <a:xfrm>
            <a:off x="7146402" y="5807029"/>
            <a:ext cx="202090" cy="165100"/>
          </a:xfrm>
          <a:prstGeom prst="bevel">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ES"/>
          </a:p>
        </p:txBody>
      </p:sp>
      <p:sp>
        <p:nvSpPr>
          <p:cNvPr id="75" name="Triángulo isósceles 74"/>
          <p:cNvSpPr/>
          <p:nvPr/>
        </p:nvSpPr>
        <p:spPr>
          <a:xfrm>
            <a:off x="194441" y="5781590"/>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6" name="Triángulo isósceles 75"/>
          <p:cNvSpPr/>
          <p:nvPr/>
        </p:nvSpPr>
        <p:spPr>
          <a:xfrm>
            <a:off x="1424652" y="5781590"/>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7" name="Triángulo isósceles 76"/>
          <p:cNvSpPr/>
          <p:nvPr/>
        </p:nvSpPr>
        <p:spPr>
          <a:xfrm>
            <a:off x="2656696" y="5791507"/>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Triángulo isósceles 77"/>
          <p:cNvSpPr/>
          <p:nvPr/>
        </p:nvSpPr>
        <p:spPr>
          <a:xfrm>
            <a:off x="3899324" y="5791507"/>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Triángulo isósceles 78"/>
          <p:cNvSpPr/>
          <p:nvPr/>
        </p:nvSpPr>
        <p:spPr>
          <a:xfrm>
            <a:off x="5144355" y="5779054"/>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0" name="Triángulo isósceles 79"/>
          <p:cNvSpPr/>
          <p:nvPr/>
        </p:nvSpPr>
        <p:spPr>
          <a:xfrm>
            <a:off x="6324815" y="5777560"/>
            <a:ext cx="270961" cy="1731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3" name="Grupo 22"/>
          <p:cNvGrpSpPr/>
          <p:nvPr/>
        </p:nvGrpSpPr>
        <p:grpSpPr>
          <a:xfrm>
            <a:off x="3169871" y="3028397"/>
            <a:ext cx="1674010" cy="602812"/>
            <a:chOff x="3169871" y="3028397"/>
            <a:chExt cx="1674010" cy="602812"/>
          </a:xfrm>
        </p:grpSpPr>
        <p:grpSp>
          <p:nvGrpSpPr>
            <p:cNvPr id="159" name="Grupo 158"/>
            <p:cNvGrpSpPr/>
            <p:nvPr/>
          </p:nvGrpSpPr>
          <p:grpSpPr>
            <a:xfrm>
              <a:off x="3169871" y="3316189"/>
              <a:ext cx="1662184" cy="315020"/>
              <a:chOff x="1223783" y="3149598"/>
              <a:chExt cx="6086831" cy="643197"/>
            </a:xfrm>
          </p:grpSpPr>
          <p:pic>
            <p:nvPicPr>
              <p:cNvPr id="160" name="Imagen 15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1" name="Imagen 16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2" name="Imagen 16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3" name="Imagen 16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64" name="Imagen 16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5" name="Imagen 16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1" name="Rectángulo redondeado 200"/>
            <p:cNvSpPr/>
            <p:nvPr/>
          </p:nvSpPr>
          <p:spPr>
            <a:xfrm>
              <a:off x="4067825" y="3028397"/>
              <a:ext cx="776056" cy="273316"/>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FSG</a:t>
              </a:r>
              <a:endParaRPr lang="es-ES" sz="1400" b="1" dirty="0"/>
            </a:p>
          </p:txBody>
        </p:sp>
      </p:grpSp>
      <p:grpSp>
        <p:nvGrpSpPr>
          <p:cNvPr id="2" name="Grupo 1"/>
          <p:cNvGrpSpPr/>
          <p:nvPr/>
        </p:nvGrpSpPr>
        <p:grpSpPr>
          <a:xfrm>
            <a:off x="1031279" y="2476281"/>
            <a:ext cx="1808662" cy="678084"/>
            <a:chOff x="1031279" y="2476281"/>
            <a:chExt cx="1808662" cy="678084"/>
          </a:xfrm>
        </p:grpSpPr>
        <p:grpSp>
          <p:nvGrpSpPr>
            <p:cNvPr id="96" name="Grupo 95"/>
            <p:cNvGrpSpPr/>
            <p:nvPr/>
          </p:nvGrpSpPr>
          <p:grpSpPr>
            <a:xfrm>
              <a:off x="1105887" y="2839345"/>
              <a:ext cx="1662184" cy="315020"/>
              <a:chOff x="1223783" y="3149598"/>
              <a:chExt cx="6086831" cy="643197"/>
            </a:xfrm>
          </p:grpSpPr>
          <p:pic>
            <p:nvPicPr>
              <p:cNvPr id="97" name="Imagen 9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8" name="Imagen 9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9" name="Imagen 9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49" name="Imagen 14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57" name="Imagen 156"/>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58" name="Imagen 1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2" name="Rectángulo redondeado 201"/>
            <p:cNvSpPr/>
            <p:nvPr/>
          </p:nvSpPr>
          <p:spPr>
            <a:xfrm>
              <a:off x="1031279" y="2476281"/>
              <a:ext cx="1808662"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CEIP Sanchis Guarner</a:t>
              </a:r>
              <a:endParaRPr lang="es-ES" sz="1400" b="1" dirty="0"/>
            </a:p>
          </p:txBody>
        </p:sp>
      </p:grpSp>
      <p:grpSp>
        <p:nvGrpSpPr>
          <p:cNvPr id="4" name="Grupo 3"/>
          <p:cNvGrpSpPr/>
          <p:nvPr/>
        </p:nvGrpSpPr>
        <p:grpSpPr>
          <a:xfrm>
            <a:off x="3222898" y="1446995"/>
            <a:ext cx="2363733" cy="697155"/>
            <a:chOff x="3222898" y="1446995"/>
            <a:chExt cx="2363733" cy="697155"/>
          </a:xfrm>
        </p:grpSpPr>
        <p:grpSp>
          <p:nvGrpSpPr>
            <p:cNvPr id="166" name="Grupo 165"/>
            <p:cNvGrpSpPr/>
            <p:nvPr/>
          </p:nvGrpSpPr>
          <p:grpSpPr>
            <a:xfrm>
              <a:off x="3476458" y="1829130"/>
              <a:ext cx="1662184" cy="315020"/>
              <a:chOff x="1223783" y="3149598"/>
              <a:chExt cx="6086831" cy="643197"/>
            </a:xfrm>
          </p:grpSpPr>
          <p:pic>
            <p:nvPicPr>
              <p:cNvPr id="167" name="Imagen 16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8" name="Imagen 1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69" name="Imagen 1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0" name="Imagen 16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71" name="Imagen 170"/>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2" name="Imagen 17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3" name="Rectángulo redondeado 202"/>
            <p:cNvSpPr/>
            <p:nvPr/>
          </p:nvSpPr>
          <p:spPr>
            <a:xfrm>
              <a:off x="3222898" y="1446995"/>
              <a:ext cx="2363733"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IES Doctor Peset Aleixandre</a:t>
              </a:r>
              <a:endParaRPr lang="es-ES" sz="1400" b="1" dirty="0"/>
            </a:p>
          </p:txBody>
        </p:sp>
      </p:grpSp>
      <p:grpSp>
        <p:nvGrpSpPr>
          <p:cNvPr id="3" name="Grupo 2"/>
          <p:cNvGrpSpPr/>
          <p:nvPr/>
        </p:nvGrpSpPr>
        <p:grpSpPr>
          <a:xfrm>
            <a:off x="755527" y="1501492"/>
            <a:ext cx="1808662" cy="698975"/>
            <a:chOff x="755527" y="1501492"/>
            <a:chExt cx="1808662" cy="698975"/>
          </a:xfrm>
        </p:grpSpPr>
        <p:grpSp>
          <p:nvGrpSpPr>
            <p:cNvPr id="89" name="Grupo 88"/>
            <p:cNvGrpSpPr/>
            <p:nvPr/>
          </p:nvGrpSpPr>
          <p:grpSpPr>
            <a:xfrm>
              <a:off x="836909" y="1885447"/>
              <a:ext cx="1662184" cy="315020"/>
              <a:chOff x="1223783" y="3149598"/>
              <a:chExt cx="6086831" cy="643197"/>
            </a:xfrm>
          </p:grpSpPr>
          <p:pic>
            <p:nvPicPr>
              <p:cNvPr id="90" name="Imagen 8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1" name="Imagen 9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2" name="Imagen 9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3" name="Imagen 9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94" name="Imagen 93"/>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95" name="Imagen 9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4" name="Rectángulo redondeado 203"/>
            <p:cNvSpPr/>
            <p:nvPr/>
          </p:nvSpPr>
          <p:spPr>
            <a:xfrm>
              <a:off x="755527" y="1501492"/>
              <a:ext cx="1808662"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Centro Polivalente</a:t>
              </a:r>
              <a:endParaRPr lang="es-ES" sz="1400" b="1" dirty="0"/>
            </a:p>
          </p:txBody>
        </p:sp>
      </p:grpSp>
      <p:grpSp>
        <p:nvGrpSpPr>
          <p:cNvPr id="13" name="Grupo 12"/>
          <p:cNvGrpSpPr/>
          <p:nvPr/>
        </p:nvGrpSpPr>
        <p:grpSpPr>
          <a:xfrm>
            <a:off x="5494719" y="478851"/>
            <a:ext cx="1808662" cy="693733"/>
            <a:chOff x="5494719" y="478851"/>
            <a:chExt cx="1808662" cy="693733"/>
          </a:xfrm>
        </p:grpSpPr>
        <p:grpSp>
          <p:nvGrpSpPr>
            <p:cNvPr id="173" name="Grupo 172"/>
            <p:cNvGrpSpPr/>
            <p:nvPr/>
          </p:nvGrpSpPr>
          <p:grpSpPr>
            <a:xfrm>
              <a:off x="5585263" y="857564"/>
              <a:ext cx="1662184" cy="315020"/>
              <a:chOff x="1223783" y="3149598"/>
              <a:chExt cx="6086831" cy="643197"/>
            </a:xfrm>
          </p:grpSpPr>
          <p:pic>
            <p:nvPicPr>
              <p:cNvPr id="174" name="Imagen 17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5" name="Imagen 17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6" name="Imagen 17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7" name="Imagen 17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78" name="Imagen 177"/>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79" name="Imagen 17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5" name="Rectángulo redondeado 204"/>
            <p:cNvSpPr/>
            <p:nvPr/>
          </p:nvSpPr>
          <p:spPr>
            <a:xfrm>
              <a:off x="5494719" y="478851"/>
              <a:ext cx="1808662"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IES Henri Matise</a:t>
              </a:r>
              <a:endParaRPr lang="es-ES" sz="1400" b="1" dirty="0"/>
            </a:p>
          </p:txBody>
        </p:sp>
      </p:grpSp>
      <p:grpSp>
        <p:nvGrpSpPr>
          <p:cNvPr id="28" name="Grupo 27"/>
          <p:cNvGrpSpPr/>
          <p:nvPr/>
        </p:nvGrpSpPr>
        <p:grpSpPr>
          <a:xfrm>
            <a:off x="7303381" y="2892001"/>
            <a:ext cx="1808662" cy="683339"/>
            <a:chOff x="7303381" y="2892001"/>
            <a:chExt cx="1808662" cy="683339"/>
          </a:xfrm>
        </p:grpSpPr>
        <p:grpSp>
          <p:nvGrpSpPr>
            <p:cNvPr id="180" name="Grupo 179"/>
            <p:cNvGrpSpPr/>
            <p:nvPr/>
          </p:nvGrpSpPr>
          <p:grpSpPr>
            <a:xfrm>
              <a:off x="7377989" y="3260320"/>
              <a:ext cx="1662184" cy="315020"/>
              <a:chOff x="1223783" y="3149598"/>
              <a:chExt cx="6086831" cy="643197"/>
            </a:xfrm>
          </p:grpSpPr>
          <p:pic>
            <p:nvPicPr>
              <p:cNvPr id="181" name="Imagen 18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82" name="Imagen 18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83" name="Imagen 18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84" name="Imagen 18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85" name="Imagen 184"/>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86" name="Imagen 18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6" name="Rectángulo redondeado 205"/>
            <p:cNvSpPr/>
            <p:nvPr/>
          </p:nvSpPr>
          <p:spPr>
            <a:xfrm>
              <a:off x="7303381" y="2892001"/>
              <a:ext cx="1808662"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CEIP Vicente Mortes</a:t>
              </a:r>
              <a:endParaRPr lang="es-ES" sz="1400" b="1" dirty="0"/>
            </a:p>
          </p:txBody>
        </p:sp>
      </p:grpSp>
      <p:grpSp>
        <p:nvGrpSpPr>
          <p:cNvPr id="29" name="Grupo 28"/>
          <p:cNvGrpSpPr/>
          <p:nvPr/>
        </p:nvGrpSpPr>
        <p:grpSpPr>
          <a:xfrm>
            <a:off x="805754" y="3266261"/>
            <a:ext cx="2118273" cy="683340"/>
            <a:chOff x="5949372" y="4672109"/>
            <a:chExt cx="2118273" cy="683340"/>
          </a:xfrm>
        </p:grpSpPr>
        <p:grpSp>
          <p:nvGrpSpPr>
            <p:cNvPr id="187" name="Grupo 186"/>
            <p:cNvGrpSpPr/>
            <p:nvPr/>
          </p:nvGrpSpPr>
          <p:grpSpPr>
            <a:xfrm>
              <a:off x="6146371" y="5040429"/>
              <a:ext cx="1662184" cy="315020"/>
              <a:chOff x="1223783" y="3149598"/>
              <a:chExt cx="6086831" cy="643197"/>
            </a:xfrm>
          </p:grpSpPr>
          <p:pic>
            <p:nvPicPr>
              <p:cNvPr id="188" name="Imagen 18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89" name="Imagen 18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0" name="Imagen 18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1" name="Imagen 19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92" name="Imagen 191"/>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3" name="Imagen 19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7" name="Rectángulo redondeado 206"/>
            <p:cNvSpPr/>
            <p:nvPr/>
          </p:nvSpPr>
          <p:spPr>
            <a:xfrm>
              <a:off x="5949372" y="4672109"/>
              <a:ext cx="2118273"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Escuela Infantil el Molí</a:t>
              </a:r>
              <a:endParaRPr lang="es-ES" sz="1400" b="1" dirty="0"/>
            </a:p>
          </p:txBody>
        </p:sp>
      </p:grpSp>
      <p:grpSp>
        <p:nvGrpSpPr>
          <p:cNvPr id="30" name="Grupo 29"/>
          <p:cNvGrpSpPr/>
          <p:nvPr/>
        </p:nvGrpSpPr>
        <p:grpSpPr>
          <a:xfrm>
            <a:off x="7579177" y="5551658"/>
            <a:ext cx="2372010" cy="681614"/>
            <a:chOff x="7579177" y="5551658"/>
            <a:chExt cx="2372010" cy="681614"/>
          </a:xfrm>
        </p:grpSpPr>
        <p:grpSp>
          <p:nvGrpSpPr>
            <p:cNvPr id="194" name="Grupo 193"/>
            <p:cNvGrpSpPr/>
            <p:nvPr/>
          </p:nvGrpSpPr>
          <p:grpSpPr>
            <a:xfrm>
              <a:off x="7848008" y="5918252"/>
              <a:ext cx="1662184" cy="315020"/>
              <a:chOff x="1223783" y="3149598"/>
              <a:chExt cx="6086831" cy="643197"/>
            </a:xfrm>
          </p:grpSpPr>
          <p:pic>
            <p:nvPicPr>
              <p:cNvPr id="195" name="Imagen 194"/>
              <p:cNvPicPr>
                <a:picLocks noChangeAspect="1"/>
              </p:cNvPicPr>
              <p:nvPr/>
            </p:nvPicPr>
            <p:blipFill>
              <a:blip r:embed="rId8">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6" name="Imagen 195"/>
              <p:cNvPicPr>
                <a:picLocks noChangeAspect="1"/>
              </p:cNvPicPr>
              <p:nvPr/>
            </p:nvPicPr>
            <p:blipFill>
              <a:blip r:embed="rId4">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7" name="Imagen 196"/>
              <p:cNvPicPr>
                <a:picLocks noChangeAspect="1"/>
              </p:cNvPicPr>
              <p:nvPr/>
            </p:nvPicPr>
            <p:blipFill>
              <a:blip r:embed="rId5"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198" name="Imagen 197"/>
              <p:cNvPicPr>
                <a:picLocks noChangeAspect="1"/>
              </p:cNvPicPr>
              <p:nvPr/>
            </p:nvPicPr>
            <p:blipFill>
              <a:blip r:embed="rId7">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199" name="Imagen 19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200" name="Imagen 199"/>
              <p:cNvPicPr>
                <a:picLocks noChangeAspect="1"/>
              </p:cNvPicPr>
              <p:nvPr/>
            </p:nvPicPr>
            <p:blipFill>
              <a:blip r:embed="rId3">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08" name="Rectángulo redondeado 207"/>
            <p:cNvSpPr/>
            <p:nvPr/>
          </p:nvSpPr>
          <p:spPr>
            <a:xfrm>
              <a:off x="7579177" y="5551658"/>
              <a:ext cx="2372010" cy="355600"/>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Centro de Salud Clot de Joan</a:t>
              </a:r>
              <a:endParaRPr lang="es-ES" sz="1400" b="1" dirty="0"/>
            </a:p>
          </p:txBody>
        </p:sp>
      </p:grpSp>
      <p:grpSp>
        <p:nvGrpSpPr>
          <p:cNvPr id="27" name="Grupo 26"/>
          <p:cNvGrpSpPr/>
          <p:nvPr/>
        </p:nvGrpSpPr>
        <p:grpSpPr>
          <a:xfrm>
            <a:off x="3181697" y="3768677"/>
            <a:ext cx="1662184" cy="574301"/>
            <a:chOff x="3181697" y="3768677"/>
            <a:chExt cx="1662184" cy="574301"/>
          </a:xfrm>
        </p:grpSpPr>
        <p:grpSp>
          <p:nvGrpSpPr>
            <p:cNvPr id="209" name="Grupo 208"/>
            <p:cNvGrpSpPr/>
            <p:nvPr/>
          </p:nvGrpSpPr>
          <p:grpSpPr>
            <a:xfrm>
              <a:off x="3181697" y="4027958"/>
              <a:ext cx="1662184" cy="315020"/>
              <a:chOff x="1223783" y="3149598"/>
              <a:chExt cx="6086831" cy="643197"/>
            </a:xfrm>
          </p:grpSpPr>
          <p:pic>
            <p:nvPicPr>
              <p:cNvPr id="210" name="Imagen 20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23783" y="3149600"/>
                <a:ext cx="1033010"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211" name="Imagen 2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2424"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212" name="Imagen 2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2397" y="3149600"/>
                <a:ext cx="1009791" cy="64319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213" name="Imagen 2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2188" y="3149599"/>
                <a:ext cx="1019317" cy="643195"/>
              </a:xfrm>
              <a:prstGeom prst="rect">
                <a:avLst/>
              </a:prstGeom>
              <a:noFill/>
              <a:ln w="3175">
                <a:solidFill>
                  <a:schemeClr val="tx1"/>
                </a:solidFill>
              </a:ln>
            </p:spPr>
          </p:pic>
          <p:pic>
            <p:nvPicPr>
              <p:cNvPr id="214" name="Imagen 2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81506" y="3149598"/>
                <a:ext cx="1009790"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pic>
            <p:nvPicPr>
              <p:cNvPr id="215" name="Imagen 2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823" y="3149598"/>
                <a:ext cx="1009791" cy="64319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grpSp>
        <p:sp>
          <p:nvSpPr>
            <p:cNvPr id="223" name="Rectángulo redondeado 222"/>
            <p:cNvSpPr/>
            <p:nvPr/>
          </p:nvSpPr>
          <p:spPr>
            <a:xfrm>
              <a:off x="4067825" y="3768677"/>
              <a:ext cx="776056" cy="246562"/>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r>
                <a:rPr lang="es-ES" sz="1400" b="1" dirty="0" smtClean="0"/>
                <a:t>AMICS</a:t>
              </a:r>
              <a:endParaRPr lang="es-ES" sz="1400" b="1" dirty="0"/>
            </a:p>
          </p:txBody>
        </p:sp>
      </p:grpSp>
    </p:spTree>
    <p:extLst>
      <p:ext uri="{BB962C8B-B14F-4D97-AF65-F5344CB8AC3E}">
        <p14:creationId xmlns:p14="http://schemas.microsoft.com/office/powerpoint/2010/main" val="226700186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21" restart="whenNotActive" fill="hold" evtFilter="cancelBubble" nodeType="interactiveSeq">
                <p:stCondLst>
                  <p:cond evt="onClick" delay="0">
                    <p:tgtEl>
                      <p:spTgt spid="36"/>
                    </p:tgtEl>
                  </p:cond>
                </p:stCondLst>
                <p:endSync evt="end" delay="0">
                  <p:rtn val="all"/>
                </p:endSync>
                <p:childTnLst>
                  <p:par>
                    <p:cTn id="22" fill="hold">
                      <p:stCondLst>
                        <p:cond delay="0"/>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2"/>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3"/>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4"/>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13"/>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28"/>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29"/>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23"/>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40" restart="whenNotActive" fill="hold" evtFilter="cancelBubble" nodeType="interactiveSeq">
                <p:stCondLst>
                  <p:cond evt="onClick" delay="0">
                    <p:tgtEl>
                      <p:spTgt spid="76"/>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76"/>
                  </p:tgtEl>
                </p:cond>
              </p:nextCondLst>
            </p:seq>
            <p:seq concurrent="1" nextAc="seek">
              <p:cTn id="55" restart="whenNotActive" fill="hold" evtFilter="cancelBubble" nodeType="interactiveSeq">
                <p:stCondLst>
                  <p:cond evt="onClick" delay="0">
                    <p:tgtEl>
                      <p:spTgt spid="37"/>
                    </p:tgtEl>
                  </p:cond>
                </p:stCondLst>
                <p:endSync evt="end" delay="0">
                  <p:rtn val="all"/>
                </p:endSync>
                <p:childTnLst>
                  <p:par>
                    <p:cTn id="56" fill="hold">
                      <p:stCondLst>
                        <p:cond delay="0"/>
                      </p:stCondLst>
                      <p:childTnLst>
                        <p:par>
                          <p:cTn id="57" fill="hold">
                            <p:stCondLst>
                              <p:cond delay="0"/>
                            </p:stCondLst>
                            <p:childTnLst>
                              <p:par>
                                <p:cTn id="58" presetID="1" presetClass="exit" presetSubtype="0" fill="hold" nodeType="clickEffect">
                                  <p:stCondLst>
                                    <p:cond delay="0"/>
                                  </p:stCondLst>
                                  <p:childTnLst>
                                    <p:set>
                                      <p:cBhvr>
                                        <p:cTn id="59" dur="1" fill="hold">
                                          <p:stCondLst>
                                            <p:cond delay="0"/>
                                          </p:stCondLst>
                                        </p:cTn>
                                        <p:tgtEl>
                                          <p:spTgt spid="2"/>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3"/>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4"/>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29"/>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13"/>
                                        </p:tgtEl>
                                        <p:attrNameLst>
                                          <p:attrName>style.visibility</p:attrName>
                                        </p:attrNameLst>
                                      </p:cBhvr>
                                      <p:to>
                                        <p:strVal val="hidden"/>
                                      </p:to>
                                    </p:set>
                                  </p:childTnLst>
                                </p:cTn>
                              </p:par>
                              <p:par>
                                <p:cTn id="68" presetID="1" presetClass="exit" presetSubtype="0" fill="hold" nodeType="withEffect">
                                  <p:stCondLst>
                                    <p:cond delay="0"/>
                                  </p:stCondLst>
                                  <p:childTnLst>
                                    <p:set>
                                      <p:cBhvr>
                                        <p:cTn id="69" dur="1" fill="hold">
                                          <p:stCondLst>
                                            <p:cond delay="0"/>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70" restart="whenNotActive" fill="hold" evtFilter="cancelBubble" nodeType="interactiveSeq">
                <p:stCondLst>
                  <p:cond evt="onClick" delay="0">
                    <p:tgtEl>
                      <p:spTgt spid="77"/>
                    </p:tgtEl>
                  </p:cond>
                </p:stCondLst>
                <p:endSync evt="end" delay="0">
                  <p:rtn val="all"/>
                </p:endSync>
                <p:childTnLst>
                  <p:par>
                    <p:cTn id="71" fill="hold">
                      <p:stCondLst>
                        <p:cond delay="0"/>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77"/>
                  </p:tgtEl>
                </p:cond>
              </p:nextCondLst>
            </p:seq>
            <p:seq concurrent="1" nextAc="seek">
              <p:cTn id="87" restart="whenNotActive" fill="hold" evtFilter="cancelBubble" nodeType="interactiveSeq">
                <p:stCondLst>
                  <p:cond evt="onClick" delay="0">
                    <p:tgtEl>
                      <p:spTgt spid="3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3"/>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4"/>
                                        </p:tgtEl>
                                        <p:attrNameLst>
                                          <p:attrName>style.visibility</p:attrName>
                                        </p:attrNameLst>
                                      </p:cBhvr>
                                      <p:to>
                                        <p:strVal val="hidden"/>
                                      </p:to>
                                    </p:set>
                                  </p:childTnLst>
                                </p:cTn>
                              </p:par>
                              <p:par>
                                <p:cTn id="96" presetID="1" presetClass="exit" presetSubtype="0" fill="hold" nodeType="withEffect">
                                  <p:stCondLst>
                                    <p:cond delay="0"/>
                                  </p:stCondLst>
                                  <p:childTnLst>
                                    <p:set>
                                      <p:cBhvr>
                                        <p:cTn id="97" dur="1" fill="hold">
                                          <p:stCondLst>
                                            <p:cond delay="0"/>
                                          </p:stCondLst>
                                        </p:cTn>
                                        <p:tgtEl>
                                          <p:spTgt spid="23"/>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27"/>
                                        </p:tgtEl>
                                        <p:attrNameLst>
                                          <p:attrName>style.visibility</p:attrName>
                                        </p:attrNameLst>
                                      </p:cBhvr>
                                      <p:to>
                                        <p:strVal val="hidden"/>
                                      </p:to>
                                    </p:set>
                                  </p:childTnLst>
                                </p:cTn>
                              </p:par>
                              <p:par>
                                <p:cTn id="100" presetID="1" presetClass="exit" presetSubtype="0" fill="hold" nodeType="withEffect">
                                  <p:stCondLst>
                                    <p:cond delay="0"/>
                                  </p:stCondLst>
                                  <p:childTnLst>
                                    <p:set>
                                      <p:cBhvr>
                                        <p:cTn id="101" dur="1" fill="hold">
                                          <p:stCondLst>
                                            <p:cond delay="0"/>
                                          </p:stCondLst>
                                        </p:cTn>
                                        <p:tgtEl>
                                          <p:spTgt spid="28"/>
                                        </p:tgtEl>
                                        <p:attrNameLst>
                                          <p:attrName>style.visibility</p:attrName>
                                        </p:attrNameLst>
                                      </p:cBhvr>
                                      <p:to>
                                        <p:strVal val="hidden"/>
                                      </p:to>
                                    </p:set>
                                  </p:childTnLst>
                                </p:cTn>
                              </p:par>
                              <p:par>
                                <p:cTn id="102" presetID="1" presetClass="exit" presetSubtype="0" fill="hold" nodeType="withEffect">
                                  <p:stCondLst>
                                    <p:cond delay="0"/>
                                  </p:stCondLst>
                                  <p:childTnLst>
                                    <p:set>
                                      <p:cBhvr>
                                        <p:cTn id="103" dur="1" fill="hold">
                                          <p:stCondLst>
                                            <p:cond delay="0"/>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104" restart="whenNotActive" fill="hold" evtFilter="cancelBubble" nodeType="interactiveSeq">
                <p:stCondLst>
                  <p:cond evt="onClick" delay="0">
                    <p:tgtEl>
                      <p:spTgt spid="78"/>
                    </p:tgtEl>
                  </p:cond>
                </p:stCondLst>
                <p:endSync evt="end" delay="0">
                  <p:rtn val="all"/>
                </p:endSync>
                <p:childTnLst>
                  <p:par>
                    <p:cTn id="105" fill="hold">
                      <p:stCondLst>
                        <p:cond delay="0"/>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2"/>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3"/>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23"/>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3"/>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78"/>
                  </p:tgtEl>
                </p:cond>
              </p:nextCondLst>
            </p:seq>
            <p:seq concurrent="1" nextAc="seek">
              <p:cTn id="123" restart="whenNotActive" fill="hold" evtFilter="cancelBubble" nodeType="interactiveSeq">
                <p:stCondLst>
                  <p:cond evt="onClick" delay="0">
                    <p:tgtEl>
                      <p:spTgt spid="39"/>
                    </p:tgtEl>
                  </p:cond>
                </p:stCondLst>
                <p:endSync evt="end" delay="0">
                  <p:rtn val="all"/>
                </p:endSync>
                <p:childTnLst>
                  <p:par>
                    <p:cTn id="124" fill="hold">
                      <p:stCondLst>
                        <p:cond delay="0"/>
                      </p:stCondLst>
                      <p:childTnLst>
                        <p:par>
                          <p:cTn id="125" fill="hold">
                            <p:stCondLst>
                              <p:cond delay="0"/>
                            </p:stCondLst>
                            <p:childTnLst>
                              <p:par>
                                <p:cTn id="126" presetID="1" presetClass="exit" presetSubtype="0" fill="hold" nodeType="clickEffect">
                                  <p:stCondLst>
                                    <p:cond delay="0"/>
                                  </p:stCondLst>
                                  <p:childTnLst>
                                    <p:set>
                                      <p:cBhvr>
                                        <p:cTn id="127" dur="1" fill="hold">
                                          <p:stCondLst>
                                            <p:cond delay="0"/>
                                          </p:stCondLst>
                                        </p:cTn>
                                        <p:tgtEl>
                                          <p:spTgt spid="2"/>
                                        </p:tgtEl>
                                        <p:attrNameLst>
                                          <p:attrName>style.visibility</p:attrName>
                                        </p:attrNameLst>
                                      </p:cBhvr>
                                      <p:to>
                                        <p:strVal val="hidden"/>
                                      </p:to>
                                    </p:set>
                                  </p:childTnLst>
                                </p:cTn>
                              </p:par>
                              <p:par>
                                <p:cTn id="128" presetID="1" presetClass="exit" presetSubtype="0" fill="hold" nodeType="withEffect">
                                  <p:stCondLst>
                                    <p:cond delay="0"/>
                                  </p:stCondLst>
                                  <p:childTnLst>
                                    <p:set>
                                      <p:cBhvr>
                                        <p:cTn id="129" dur="1" fill="hold">
                                          <p:stCondLst>
                                            <p:cond delay="0"/>
                                          </p:stCondLst>
                                        </p:cTn>
                                        <p:tgtEl>
                                          <p:spTgt spid="3"/>
                                        </p:tgtEl>
                                        <p:attrNameLst>
                                          <p:attrName>style.visibility</p:attrName>
                                        </p:attrNameLst>
                                      </p:cBhvr>
                                      <p:to>
                                        <p:strVal val="hidden"/>
                                      </p:to>
                                    </p:set>
                                  </p:childTnLst>
                                </p:cTn>
                              </p:par>
                              <p:par>
                                <p:cTn id="130" presetID="1" presetClass="exit" presetSubtype="0" fill="hold" nodeType="withEffect">
                                  <p:stCondLst>
                                    <p:cond delay="0"/>
                                  </p:stCondLst>
                                  <p:childTnLst>
                                    <p:set>
                                      <p:cBhvr>
                                        <p:cTn id="131" dur="1" fill="hold">
                                          <p:stCondLst>
                                            <p:cond delay="0"/>
                                          </p:stCondLst>
                                        </p:cTn>
                                        <p:tgtEl>
                                          <p:spTgt spid="4"/>
                                        </p:tgtEl>
                                        <p:attrNameLst>
                                          <p:attrName>style.visibility</p:attrName>
                                        </p:attrNameLst>
                                      </p:cBhvr>
                                      <p:to>
                                        <p:strVal val="hidden"/>
                                      </p:to>
                                    </p:set>
                                  </p:childTnLst>
                                </p:cTn>
                              </p:par>
                              <p:par>
                                <p:cTn id="132" presetID="1" presetClass="exit" presetSubtype="0" fill="hold" nodeType="withEffect">
                                  <p:stCondLst>
                                    <p:cond delay="0"/>
                                  </p:stCondLst>
                                  <p:childTnLst>
                                    <p:set>
                                      <p:cBhvr>
                                        <p:cTn id="133" dur="1" fill="hold">
                                          <p:stCondLst>
                                            <p:cond delay="0"/>
                                          </p:stCondLst>
                                        </p:cTn>
                                        <p:tgtEl>
                                          <p:spTgt spid="23"/>
                                        </p:tgtEl>
                                        <p:attrNameLst>
                                          <p:attrName>style.visibility</p:attrName>
                                        </p:attrNameLst>
                                      </p:cBhvr>
                                      <p:to>
                                        <p:strVal val="hidden"/>
                                      </p:to>
                                    </p:set>
                                  </p:childTnLst>
                                </p:cTn>
                              </p:par>
                              <p:par>
                                <p:cTn id="134" presetID="1" presetClass="exit" presetSubtype="0" fill="hold" nodeType="withEffect">
                                  <p:stCondLst>
                                    <p:cond delay="0"/>
                                  </p:stCondLst>
                                  <p:childTnLst>
                                    <p:set>
                                      <p:cBhvr>
                                        <p:cTn id="135" dur="1" fill="hold">
                                          <p:stCondLst>
                                            <p:cond delay="0"/>
                                          </p:stCondLst>
                                        </p:cTn>
                                        <p:tgtEl>
                                          <p:spTgt spid="27"/>
                                        </p:tgtEl>
                                        <p:attrNameLst>
                                          <p:attrName>style.visibility</p:attrName>
                                        </p:attrNameLst>
                                      </p:cBhvr>
                                      <p:to>
                                        <p:strVal val="hidden"/>
                                      </p:to>
                                    </p:set>
                                  </p:childTnLst>
                                </p:cTn>
                              </p:par>
                              <p:par>
                                <p:cTn id="136" presetID="1" presetClass="exit" presetSubtype="0" fill="hold" nodeType="withEffect">
                                  <p:stCondLst>
                                    <p:cond delay="0"/>
                                  </p:stCondLst>
                                  <p:childTnLst>
                                    <p:set>
                                      <p:cBhvr>
                                        <p:cTn id="137" dur="1" fill="hold">
                                          <p:stCondLst>
                                            <p:cond delay="0"/>
                                          </p:stCondLst>
                                        </p:cTn>
                                        <p:tgtEl>
                                          <p:spTgt spid="28"/>
                                        </p:tgtEl>
                                        <p:attrNameLst>
                                          <p:attrName>style.visibility</p:attrName>
                                        </p:attrNameLst>
                                      </p:cBhvr>
                                      <p:to>
                                        <p:strVal val="hidden"/>
                                      </p:to>
                                    </p:set>
                                  </p:childTnLst>
                                </p:cTn>
                              </p:par>
                              <p:par>
                                <p:cTn id="138" presetID="1" presetClass="exit" presetSubtype="0" fill="hold" nodeType="withEffect">
                                  <p:stCondLst>
                                    <p:cond delay="0"/>
                                  </p:stCondLst>
                                  <p:childTnLst>
                                    <p:set>
                                      <p:cBhvr>
                                        <p:cTn id="139" dur="1" fill="hold">
                                          <p:stCondLst>
                                            <p:cond delay="0"/>
                                          </p:stCondLst>
                                        </p:cTn>
                                        <p:tgtEl>
                                          <p:spTgt spid="29"/>
                                        </p:tgtEl>
                                        <p:attrNameLst>
                                          <p:attrName>style.visibility</p:attrName>
                                        </p:attrNameLst>
                                      </p:cBhvr>
                                      <p:to>
                                        <p:strVal val="hidden"/>
                                      </p:to>
                                    </p:set>
                                  </p:childTnLst>
                                </p:cTn>
                              </p:par>
                              <p:par>
                                <p:cTn id="140" presetID="1" presetClass="exit" presetSubtype="0" fill="hold" nodeType="withEffect">
                                  <p:stCondLst>
                                    <p:cond delay="0"/>
                                  </p:stCondLst>
                                  <p:childTnLst>
                                    <p:set>
                                      <p:cBhvr>
                                        <p:cTn id="14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142" restart="whenNotActive" fill="hold" evtFilter="cancelBubble" nodeType="interactiveSeq">
                <p:stCondLst>
                  <p:cond evt="onClick" delay="0">
                    <p:tgtEl>
                      <p:spTgt spid="79"/>
                    </p:tgtEl>
                  </p:cond>
                </p:stCondLst>
                <p:endSync evt="end" delay="0">
                  <p:rtn val="all"/>
                </p:endSync>
                <p:childTnLst>
                  <p:par>
                    <p:cTn id="143" fill="hold">
                      <p:stCondLst>
                        <p:cond delay="0"/>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79"/>
                  </p:tgtEl>
                </p:cond>
              </p:nextCondLst>
            </p:seq>
            <p:seq concurrent="1" nextAc="seek">
              <p:cTn id="147" restart="whenNotActive" fill="hold" evtFilter="cancelBubble" nodeType="interactiveSeq">
                <p:stCondLst>
                  <p:cond evt="onClick" delay="0">
                    <p:tgtEl>
                      <p:spTgt spid="40"/>
                    </p:tgtEl>
                  </p:cond>
                </p:stCondLst>
                <p:endSync evt="end" delay="0">
                  <p:rtn val="all"/>
                </p:endSync>
                <p:childTnLst>
                  <p:par>
                    <p:cTn id="148" fill="hold">
                      <p:stCondLst>
                        <p:cond delay="0"/>
                      </p:stCondLst>
                      <p:childTnLst>
                        <p:par>
                          <p:cTn id="149" fill="hold">
                            <p:stCondLst>
                              <p:cond delay="0"/>
                            </p:stCondLst>
                            <p:childTnLst>
                              <p:par>
                                <p:cTn id="150" presetID="1" presetClass="exit" presetSubtype="0" fill="hold" nodeType="clickEffect">
                                  <p:stCondLst>
                                    <p:cond delay="0"/>
                                  </p:stCondLst>
                                  <p:childTnLst>
                                    <p:set>
                                      <p:cBhvr>
                                        <p:cTn id="151" dur="1" fill="hold">
                                          <p:stCondLst>
                                            <p:cond delay="0"/>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152" restart="whenNotActive" fill="hold" evtFilter="cancelBubble" nodeType="interactiveSeq">
                <p:stCondLst>
                  <p:cond evt="onClick" delay="0">
                    <p:tgtEl>
                      <p:spTgt spid="80"/>
                    </p:tgtEl>
                  </p:cond>
                </p:stCondLst>
                <p:endSync evt="end" delay="0">
                  <p:rtn val="all"/>
                </p:endSync>
                <p:childTnLst>
                  <p:par>
                    <p:cTn id="153" fill="hold">
                      <p:stCondLst>
                        <p:cond delay="0"/>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2"/>
                                        </p:tgtEl>
                                        <p:attrNameLst>
                                          <p:attrName>style.visibility</p:attrName>
                                        </p:attrNameLst>
                                      </p:cBhvr>
                                      <p:to>
                                        <p:strVal val="visible"/>
                                      </p:to>
                                    </p:set>
                                  </p:childTnLst>
                                </p:cTn>
                              </p:par>
                              <p:par>
                                <p:cTn id="157" presetID="1" presetClass="entr" presetSubtype="0" fill="hold" nodeType="withEffect">
                                  <p:stCondLst>
                                    <p:cond delay="0"/>
                                  </p:stCondLst>
                                  <p:childTnLst>
                                    <p:set>
                                      <p:cBhvr>
                                        <p:cTn id="158" dur="1" fill="hold">
                                          <p:stCondLst>
                                            <p:cond delay="0"/>
                                          </p:stCondLst>
                                        </p:cTn>
                                        <p:tgtEl>
                                          <p:spTgt spid="3"/>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4"/>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23"/>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27"/>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28"/>
                                        </p:tgtEl>
                                        <p:attrNameLst>
                                          <p:attrName>style.visibility</p:attrName>
                                        </p:attrNameLst>
                                      </p:cBhvr>
                                      <p:to>
                                        <p:strVal val="visible"/>
                                      </p:to>
                                    </p:set>
                                  </p:childTnLst>
                                </p:cTn>
                              </p:par>
                              <p:par>
                                <p:cTn id="167" presetID="1" presetClass="entr" presetSubtype="0" fill="hold" nodeType="withEffect">
                                  <p:stCondLst>
                                    <p:cond delay="0"/>
                                  </p:stCondLst>
                                  <p:childTnLst>
                                    <p:set>
                                      <p:cBhvr>
                                        <p:cTn id="168"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80"/>
                  </p:tgtEl>
                </p:cond>
              </p:nextCondLst>
            </p:seq>
            <p:seq concurrent="1" nextAc="seek">
              <p:cTn id="169" restart="whenNotActive" fill="hold" evtFilter="cancelBubble" nodeType="interactiveSeq">
                <p:stCondLst>
                  <p:cond evt="onClick" delay="0">
                    <p:tgtEl>
                      <p:spTgt spid="41"/>
                    </p:tgtEl>
                  </p:cond>
                </p:stCondLst>
                <p:endSync evt="end" delay="0">
                  <p:rtn val="all"/>
                </p:endSync>
                <p:childTnLst>
                  <p:par>
                    <p:cTn id="170" fill="hold">
                      <p:stCondLst>
                        <p:cond delay="0"/>
                      </p:stCondLst>
                      <p:childTnLst>
                        <p:par>
                          <p:cTn id="171" fill="hold">
                            <p:stCondLst>
                              <p:cond delay="0"/>
                            </p:stCondLst>
                            <p:childTnLst>
                              <p:par>
                                <p:cTn id="172" presetID="1" presetClass="exit" presetSubtype="0" fill="hold" nodeType="clickEffect">
                                  <p:stCondLst>
                                    <p:cond delay="0"/>
                                  </p:stCondLst>
                                  <p:childTnLst>
                                    <p:set>
                                      <p:cBhvr>
                                        <p:cTn id="173" dur="1" fill="hold">
                                          <p:stCondLst>
                                            <p:cond delay="0"/>
                                          </p:stCondLst>
                                        </p:cTn>
                                        <p:tgtEl>
                                          <p:spTgt spid="2"/>
                                        </p:tgtEl>
                                        <p:attrNameLst>
                                          <p:attrName>style.visibility</p:attrName>
                                        </p:attrNameLst>
                                      </p:cBhvr>
                                      <p:to>
                                        <p:strVal val="hidden"/>
                                      </p:to>
                                    </p:set>
                                  </p:childTnLst>
                                </p:cTn>
                              </p:par>
                              <p:par>
                                <p:cTn id="174" presetID="1" presetClass="exit" presetSubtype="0" fill="hold" nodeType="withEffect">
                                  <p:stCondLst>
                                    <p:cond delay="0"/>
                                  </p:stCondLst>
                                  <p:childTnLst>
                                    <p:set>
                                      <p:cBhvr>
                                        <p:cTn id="175" dur="1" fill="hold">
                                          <p:stCondLst>
                                            <p:cond delay="0"/>
                                          </p:stCondLst>
                                        </p:cTn>
                                        <p:tgtEl>
                                          <p:spTgt spid="3"/>
                                        </p:tgtEl>
                                        <p:attrNameLst>
                                          <p:attrName>style.visibility</p:attrName>
                                        </p:attrNameLst>
                                      </p:cBhvr>
                                      <p:to>
                                        <p:strVal val="hidden"/>
                                      </p:to>
                                    </p:set>
                                  </p:childTnLst>
                                </p:cTn>
                              </p:par>
                              <p:par>
                                <p:cTn id="176" presetID="1" presetClass="exit" presetSubtype="0" fill="hold" nodeType="withEffect">
                                  <p:stCondLst>
                                    <p:cond delay="0"/>
                                  </p:stCondLst>
                                  <p:childTnLst>
                                    <p:set>
                                      <p:cBhvr>
                                        <p:cTn id="177" dur="1" fill="hold">
                                          <p:stCondLst>
                                            <p:cond delay="0"/>
                                          </p:stCondLst>
                                        </p:cTn>
                                        <p:tgtEl>
                                          <p:spTgt spid="4"/>
                                        </p:tgtEl>
                                        <p:attrNameLst>
                                          <p:attrName>style.visibility</p:attrName>
                                        </p:attrNameLst>
                                      </p:cBhvr>
                                      <p:to>
                                        <p:strVal val="hidden"/>
                                      </p:to>
                                    </p:set>
                                  </p:childTnLst>
                                </p:cTn>
                              </p:par>
                              <p:par>
                                <p:cTn id="178" presetID="1" presetClass="exit" presetSubtype="0" fill="hold" nodeType="withEffect">
                                  <p:stCondLst>
                                    <p:cond delay="0"/>
                                  </p:stCondLst>
                                  <p:childTnLst>
                                    <p:set>
                                      <p:cBhvr>
                                        <p:cTn id="179" dur="1" fill="hold">
                                          <p:stCondLst>
                                            <p:cond delay="0"/>
                                          </p:stCondLst>
                                        </p:cTn>
                                        <p:tgtEl>
                                          <p:spTgt spid="23"/>
                                        </p:tgtEl>
                                        <p:attrNameLst>
                                          <p:attrName>style.visibility</p:attrName>
                                        </p:attrNameLst>
                                      </p:cBhvr>
                                      <p:to>
                                        <p:strVal val="hidden"/>
                                      </p:to>
                                    </p:set>
                                  </p:childTnLst>
                                </p:cTn>
                              </p:par>
                              <p:par>
                                <p:cTn id="180" presetID="1" presetClass="exit" presetSubtype="0" fill="hold" nodeType="withEffect">
                                  <p:stCondLst>
                                    <p:cond delay="0"/>
                                  </p:stCondLst>
                                  <p:childTnLst>
                                    <p:set>
                                      <p:cBhvr>
                                        <p:cTn id="181" dur="1" fill="hold">
                                          <p:stCondLst>
                                            <p:cond delay="0"/>
                                          </p:stCondLst>
                                        </p:cTn>
                                        <p:tgtEl>
                                          <p:spTgt spid="27"/>
                                        </p:tgtEl>
                                        <p:attrNameLst>
                                          <p:attrName>style.visibility</p:attrName>
                                        </p:attrNameLst>
                                      </p:cBhvr>
                                      <p:to>
                                        <p:strVal val="hidden"/>
                                      </p:to>
                                    </p:set>
                                  </p:childTnLst>
                                </p:cTn>
                              </p:par>
                              <p:par>
                                <p:cTn id="182" presetID="1" presetClass="exit" presetSubtype="0" fill="hold" nodeType="withEffect">
                                  <p:stCondLst>
                                    <p:cond delay="0"/>
                                  </p:stCondLst>
                                  <p:childTnLst>
                                    <p:set>
                                      <p:cBhvr>
                                        <p:cTn id="183" dur="1" fill="hold">
                                          <p:stCondLst>
                                            <p:cond delay="0"/>
                                          </p:stCondLst>
                                        </p:cTn>
                                        <p:tgtEl>
                                          <p:spTgt spid="28"/>
                                        </p:tgtEl>
                                        <p:attrNameLst>
                                          <p:attrName>style.visibility</p:attrName>
                                        </p:attrNameLst>
                                      </p:cBhvr>
                                      <p:to>
                                        <p:strVal val="hidden"/>
                                      </p:to>
                                    </p:set>
                                  </p:childTnLst>
                                </p:cTn>
                              </p:par>
                              <p:par>
                                <p:cTn id="184" presetID="1" presetClass="exit" presetSubtype="0" fill="hold" nodeType="withEffect">
                                  <p:stCondLst>
                                    <p:cond delay="0"/>
                                  </p:stCondLst>
                                  <p:childTnLst>
                                    <p:set>
                                      <p:cBhvr>
                                        <p:cTn id="185" dur="1" fill="hold">
                                          <p:stCondLst>
                                            <p:cond delay="0"/>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41"/>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04383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1267</TotalTime>
  <Words>210</Words>
  <Application>Microsoft Office PowerPoint</Application>
  <PresentationFormat>Panorámica</PresentationFormat>
  <Paragraphs>33</Paragraphs>
  <Slides>4</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4</vt:i4>
      </vt:variant>
    </vt:vector>
  </HeadingPairs>
  <TitlesOfParts>
    <vt:vector size="11" baseType="lpstr">
      <vt:lpstr>Arial</vt:lpstr>
      <vt:lpstr>Trebuchet MS</vt:lpstr>
      <vt:lpstr>Tw Cen MT</vt:lpstr>
      <vt:lpstr>Tw Cen MT Condensed</vt:lpstr>
      <vt:lpstr>Wingdings 3</vt:lpstr>
      <vt:lpstr>Integral</vt:lpstr>
      <vt:lpstr>Faceta</vt:lpstr>
      <vt:lpstr>Santa Rita</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R2D2</dc:creator>
  <cp:lastModifiedBy>R2D2</cp:lastModifiedBy>
  <cp:revision>87</cp:revision>
  <cp:lastPrinted>2017-04-05T16:12:53Z</cp:lastPrinted>
  <dcterms:created xsi:type="dcterms:W3CDTF">2017-03-28T07:11:04Z</dcterms:created>
  <dcterms:modified xsi:type="dcterms:W3CDTF">2017-05-30T10:11:56Z</dcterms:modified>
</cp:coreProperties>
</file>