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handoutMasterIdLst>
    <p:handoutMasterId r:id="rId7"/>
  </p:handoutMasterIdLst>
  <p:sldIdLst>
    <p:sldId id="257" r:id="rId5"/>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2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varScale="1">
        <p:scale>
          <a:sx n="88" d="100"/>
          <a:sy n="88" d="100"/>
        </p:scale>
        <p:origin x="228" y="108"/>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1A4C4C9-9907-4BB6-B95A-E6BBD959AAB4}" type="datetimeFigureOut">
              <a:rPr lang="es-ES" smtClean="0"/>
              <a:t>10/11/2016</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082D650F-38E5-40ED-AA32-287D3AC686E8}" type="slidenum">
              <a:rPr lang="es-ES" smtClean="0"/>
              <a:t>‹Nº›</a:t>
            </a:fld>
            <a:endParaRPr lang="es-E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B6DA592C-A796-4264-BD45-11AED491B3E4}" type="datetimeFigureOut">
              <a:t>10/11/2016</a:t>
            </a:fld>
            <a:endParaRPr lang="es-ES"/>
          </a:p>
        </p:txBody>
      </p:sp>
      <p:sp>
        <p:nvSpPr>
          <p:cNvPr id="4" name="Marcador de posición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6DA02A30-9192-49A2-98D9-8D2828AE31E2}" type="slidenum">
              <a:t>‹Nº›</a:t>
            </a:fld>
            <a:endParaRPr lang="es-E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A continuación, introduzca su texto e imágenes</a:t>
            </a:r>
            <a:r>
              <a:rPr lang="es-ES" baseline="0" dirty="0"/>
              <a:t> en los marcadores de posición vacíos. Si necesita más marcadores para títulos, subtítulos o texto del cuerpo, copie cualquiera de los marcadores actuales y arrastre el nuevo hasta esa posición.</a:t>
            </a:r>
            <a:endParaRPr lang="es-ES" dirty="0"/>
          </a:p>
          <a:p>
            <a:endParaRPr lang="es-ES" dirty="0"/>
          </a:p>
        </p:txBody>
      </p:sp>
      <p:sp>
        <p:nvSpPr>
          <p:cNvPr id="4" name="Marcador de posición de número de diapositiva 3"/>
          <p:cNvSpPr>
            <a:spLocks noGrp="1"/>
          </p:cNvSpPr>
          <p:nvPr>
            <p:ph type="sldNum" sz="quarter" idx="10"/>
          </p:nvPr>
        </p:nvSpPr>
        <p:spPr/>
        <p:txBody>
          <a:bodyPr/>
          <a:lstStyle/>
          <a:p>
            <a:fld id="{6DA02A30-9192-49A2-98D9-8D2828AE31E2}" type="slidenum">
              <a:rPr lang="es-ES" smtClean="0"/>
              <a:t>1</a:t>
            </a:fld>
            <a:endParaRPr lang="es-ES"/>
          </a:p>
        </p:txBody>
      </p:sp>
    </p:spTree>
    <p:extLst>
      <p:ext uri="{BB962C8B-B14F-4D97-AF65-F5344CB8AC3E}">
        <p14:creationId xmlns:p14="http://schemas.microsoft.com/office/powerpoint/2010/main" val="423242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xterior">
    <p:spTree>
      <p:nvGrpSpPr>
        <p:cNvPr id="1" name=""/>
        <p:cNvGrpSpPr/>
        <p:nvPr/>
      </p:nvGrpSpPr>
      <p:grpSpPr>
        <a:xfrm>
          <a:off x="0" y="0"/>
          <a:ext cx="0" cy="0"/>
          <a:chOff x="0" y="0"/>
          <a:chExt cx="0" cy="0"/>
        </a:xfrm>
      </p:grpSpPr>
      <p:sp>
        <p:nvSpPr>
          <p:cNvPr id="9" name="Rectángulo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Marcador de posición de imagen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es-ES" sz="1400"/>
            </a:lvl1pPr>
          </a:lstStyle>
          <a:p>
            <a:endParaRPr lang="es-ES"/>
          </a:p>
        </p:txBody>
      </p:sp>
      <p:sp>
        <p:nvSpPr>
          <p:cNvPr id="28" name="Marcador de posición de texto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es-ES" sz="900" b="0" i="1" baseline="0">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[Introduzca una leyenda para su foto]</a:t>
            </a:r>
          </a:p>
        </p:txBody>
      </p:sp>
      <p:sp>
        <p:nvSpPr>
          <p:cNvPr id="27" name="Marcador de posición de texto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¿Cómo empiezo a usar esta plantilla?</a:t>
            </a:r>
          </a:p>
        </p:txBody>
      </p:sp>
      <p:sp>
        <p:nvSpPr>
          <p:cNvPr id="26" name="Marcador de posición de texto 25"/>
          <p:cNvSpPr>
            <a:spLocks noGrp="1"/>
          </p:cNvSpPr>
          <p:nvPr>
            <p:ph type="body" sz="quarter" idx="13" hasCustomPrompt="1"/>
          </p:nvPr>
        </p:nvSpPr>
        <p:spPr>
          <a:xfrm>
            <a:off x="457199" y="3538871"/>
            <a:ext cx="2428875" cy="408813"/>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Puede usar este folleto moderno y profesional como está o personalizarlo con facilidad.</a:t>
            </a:r>
          </a:p>
        </p:txBody>
      </p:sp>
      <p:sp>
        <p:nvSpPr>
          <p:cNvPr id="23" name="Marcador de posición de texto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es-ES" sz="800" baseline="0"/>
            </a:lvl1pPr>
            <a:lvl2pPr marL="228600" indent="-114300" latinLnBrk="0">
              <a:lnSpc>
                <a:spcPct val="100000"/>
              </a:lnSpc>
              <a:spcBef>
                <a:spcPts val="800"/>
              </a:spcBef>
              <a:defRPr lang="es-ES" sz="900"/>
            </a:lvl2pPr>
            <a:lvl3pPr marL="342900" indent="-114300" latinLnBrk="0">
              <a:lnSpc>
                <a:spcPct val="100000"/>
              </a:lnSpc>
              <a:spcBef>
                <a:spcPts val="600"/>
              </a:spcBef>
              <a:defRPr lang="es-ES" sz="800"/>
            </a:lvl3pPr>
            <a:lvl4pPr marL="457200" indent="-114300" latinLnBrk="0">
              <a:lnSpc>
                <a:spcPct val="100000"/>
              </a:lnSpc>
              <a:spcBef>
                <a:spcPts val="600"/>
              </a:spcBef>
              <a:defRPr lang="es-ES" sz="700"/>
            </a:lvl4pPr>
            <a:lvl5pPr marL="571500" indent="-114300" latinLnBrk="0">
              <a:lnSpc>
                <a:spcPct val="100000"/>
              </a:lnSpc>
              <a:spcBef>
                <a:spcPts val="600"/>
              </a:spcBef>
              <a:defRPr lang="es-ES" sz="700"/>
            </a:lvl5pPr>
          </a:lstStyle>
          <a:p>
            <a:pPr lvl="0"/>
            <a:r>
              <a:rPr lang="es-ES" dirty="0"/>
              <a:t>Hemos incluido unas cuantas sugerencias en la plantilla para ayudarle a empezar.</a:t>
            </a:r>
            <a:r>
              <a:rPr dirty="0"/>
              <a:t/>
            </a:r>
            <a:br>
              <a:rPr dirty="0"/>
            </a:br>
            <a:r>
              <a:rPr lang="es-ES" dirty="0"/>
              <a:t>Para sustituir el texto de sugerencia (como este), selecciónelo y escriba el suyo propio.</a:t>
            </a:r>
            <a:r>
              <a:rPr dirty="0"/>
              <a:t/>
            </a:r>
            <a:br>
              <a:rPr dirty="0"/>
            </a:br>
            <a:r>
              <a:rPr lang="es-ES" dirty="0"/>
              <a:t>Para sustituir las fotos en el folleto, seleccione una imagen y bórrela. A continuación, use el icono Insertar imagen en el marcador de posición para introducir la suya propia.</a:t>
            </a:r>
            <a:r>
              <a:rPr dirty="0"/>
              <a:t/>
            </a:r>
            <a:br>
              <a:rPr dirty="0"/>
            </a:br>
            <a:r>
              <a:rPr lang="es-ES" dirty="0"/>
              <a:t>Para cambiar el logotipo, seleccione la imagen “sustituir con LOGOTIPO” y, a continuación, seleccione Cambiar imagen en la ficha Formato de Herramientas de imagen.</a:t>
            </a:r>
          </a:p>
        </p:txBody>
      </p:sp>
      <p:sp>
        <p:nvSpPr>
          <p:cNvPr id="29" name="Marcador de posición de texto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es-ES" sz="2000" b="1"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Quiénes somos</a:t>
            </a:r>
          </a:p>
        </p:txBody>
      </p:sp>
      <p:sp>
        <p:nvSpPr>
          <p:cNvPr id="30" name="Marcador de posición de texto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Acerca de nosotros</a:t>
            </a:r>
          </a:p>
        </p:txBody>
      </p:sp>
      <p:sp>
        <p:nvSpPr>
          <p:cNvPr id="45" name="Marcador de posición de texto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a:lnSpc>
                <a:spcPct val="120000"/>
              </a:lnSpc>
            </a:pPr>
            <a:r>
              <a:rPr lang="es-ES" sz="1000" b="0" cap="none" baseline="0">
                <a:solidFill>
                  <a:schemeClr val="tx1"/>
                </a:solidFill>
                <a:latin typeface="+mn-lt"/>
              </a:rPr>
              <a:t>Este espacio se puede reservar para la "charla del ascensor". Si solo tuviera unos segundos para hablar a alguien de sus productos o servicios, ¿qué diría?</a:t>
            </a:r>
          </a:p>
        </p:txBody>
      </p:sp>
      <p:sp>
        <p:nvSpPr>
          <p:cNvPr id="32" name="Marcador de posición de texto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Contacto</a:t>
            </a:r>
          </a:p>
        </p:txBody>
      </p:sp>
      <p:sp>
        <p:nvSpPr>
          <p:cNvPr id="33" name="Marcador de posición de texto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a:lnSpc>
                <a:spcPct val="120000"/>
              </a:lnSpc>
            </a:pPr>
            <a:r>
              <a:rPr lang="es-ES" sz="1000" b="0" cap="none" baseline="0">
                <a:solidFill>
                  <a:schemeClr val="tx1"/>
                </a:solidFill>
                <a:latin typeface="+mn-lt"/>
              </a:rPr>
              <a:t>Teléfono: [teléfono]</a:t>
            </a:r>
            <a:br>
              <a:rPr lang="es-ES" sz="1000" b="0" cap="none" baseline="0">
                <a:solidFill>
                  <a:schemeClr val="tx1"/>
                </a:solidFill>
                <a:latin typeface="+mn-lt"/>
              </a:rPr>
            </a:br>
            <a:r>
              <a:rPr lang="es-ES" sz="1000" b="0" cap="none" baseline="0">
                <a:solidFill>
                  <a:schemeClr val="tx1"/>
                </a:solidFill>
                <a:latin typeface="+mn-lt"/>
              </a:rPr>
              <a:t>E-mail: [dirección de e-mail]</a:t>
            </a:r>
            <a:br>
              <a:rPr lang="es-ES" sz="1000" b="0" cap="none" baseline="0">
                <a:solidFill>
                  <a:schemeClr val="tx1"/>
                </a:solidFill>
                <a:latin typeface="+mn-lt"/>
              </a:rPr>
            </a:br>
            <a:r>
              <a:rPr lang="es-ES" sz="1000" b="0" cap="none" baseline="0">
                <a:solidFill>
                  <a:schemeClr val="tx1"/>
                </a:solidFill>
                <a:latin typeface="+mn-lt"/>
              </a:rPr>
              <a:t>Web: [dirección web]</a:t>
            </a:r>
          </a:p>
        </p:txBody>
      </p:sp>
      <p:sp>
        <p:nvSpPr>
          <p:cNvPr id="34" name="Marcador de posición de texto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es-ES" sz="1000" b="1" cap="all"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[nombre de la empresa]</a:t>
            </a:r>
          </a:p>
        </p:txBody>
      </p:sp>
      <p:sp>
        <p:nvSpPr>
          <p:cNvPr id="37" name="Marcador de posición de texto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es-ES" sz="800" baseline="0"/>
            </a:lvl1pPr>
            <a:lvl2pPr marL="0" indent="0" latinLnBrk="0">
              <a:defRPr lang="es-ES" sz="800"/>
            </a:lvl2pPr>
            <a:lvl3pPr marL="0" indent="0" latinLnBrk="0">
              <a:defRPr lang="es-ES" sz="800"/>
            </a:lvl3pPr>
            <a:lvl4pPr marL="0" indent="0" latinLnBrk="0">
              <a:defRPr lang="es-ES" sz="800"/>
            </a:lvl4pPr>
            <a:lvl5pPr marL="0" indent="0" latinLnBrk="0">
              <a:defRPr lang="es-ES" sz="800"/>
            </a:lvl5pPr>
          </a:lstStyle>
          <a:p>
            <a:pPr lvl="0"/>
            <a:r>
              <a:rPr lang="es-ES"/>
              <a:t>[Dirección]</a:t>
            </a:r>
            <a:r>
              <a:t/>
            </a:r>
            <a:br/>
            <a:r>
              <a:rPr lang="es-ES"/>
              <a:t>[Código postal, ciudad, provincia]</a:t>
            </a:r>
          </a:p>
        </p:txBody>
      </p:sp>
      <p:sp>
        <p:nvSpPr>
          <p:cNvPr id="12" name="Marcador de posición de imagen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es-ES" sz="1400"/>
            </a:lvl1pPr>
          </a:lstStyle>
          <a:p>
            <a:endParaRPr lang="es-ES"/>
          </a:p>
        </p:txBody>
      </p:sp>
      <p:sp>
        <p:nvSpPr>
          <p:cNvPr id="10" name="Título 9"/>
          <p:cNvSpPr>
            <a:spLocks noGrp="1"/>
          </p:cNvSpPr>
          <p:nvPr>
            <p:ph type="title" hasCustomPrompt="1"/>
          </p:nvPr>
        </p:nvSpPr>
        <p:spPr>
          <a:xfrm>
            <a:off x="7322344" y="4498848"/>
            <a:ext cx="2088832" cy="822960"/>
          </a:xfrm>
        </p:spPr>
        <p:txBody>
          <a:bodyPr>
            <a:normAutofit/>
          </a:bodyPr>
          <a:lstStyle>
            <a:lvl1pPr latinLnBrk="0">
              <a:lnSpc>
                <a:spcPct val="85000"/>
              </a:lnSpc>
              <a:defRPr lang="es-ES" sz="2800" b="1" cap="all" baseline="0">
                <a:solidFill>
                  <a:schemeClr val="bg1"/>
                </a:solidFill>
              </a:defRPr>
            </a:lvl1pPr>
          </a:lstStyle>
          <a:p>
            <a:r>
              <a:rPr lang="es-ES"/>
              <a:t>Nombre de la empresa</a:t>
            </a:r>
          </a:p>
        </p:txBody>
      </p:sp>
      <p:sp>
        <p:nvSpPr>
          <p:cNvPr id="40" name="Marcador de posición de texto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es-ES" sz="1300" b="0" i="1" baseline="0">
                <a:solidFill>
                  <a:schemeClr val="bg1"/>
                </a:solidFill>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[Subtítulo del folleto o lema de la empresa]</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erior">
    <p:spTree>
      <p:nvGrpSpPr>
        <p:cNvPr id="1" name=""/>
        <p:cNvGrpSpPr/>
        <p:nvPr/>
      </p:nvGrpSpPr>
      <p:grpSpPr>
        <a:xfrm>
          <a:off x="0" y="0"/>
          <a:ext cx="0" cy="0"/>
          <a:chOff x="0" y="0"/>
          <a:chExt cx="0" cy="0"/>
        </a:xfrm>
      </p:grpSpPr>
      <p:cxnSp>
        <p:nvCxnSpPr>
          <p:cNvPr id="19" name="Conector directo 18"/>
          <p:cNvCxnSpPr/>
          <p:nvPr/>
        </p:nvCxnSpPr>
        <p:spPr>
          <a:xfrm>
            <a:off x="3813048" y="1752600"/>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directo 19"/>
          <p:cNvCxnSpPr/>
          <p:nvPr/>
        </p:nvCxnSpPr>
        <p:spPr>
          <a:xfrm>
            <a:off x="3813048" y="3352800"/>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Marcador de posición de texto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Aquí tiene un par de ideas…</a:t>
            </a:r>
          </a:p>
        </p:txBody>
      </p:sp>
      <p:sp>
        <p:nvSpPr>
          <p:cNvPr id="29" name="Marcador de posición de texto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es-ES" sz="2000" b="1"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¿Qué se debe incluir en un folleto?</a:t>
            </a:r>
          </a:p>
        </p:txBody>
      </p:sp>
      <p:sp>
        <p:nvSpPr>
          <p:cNvPr id="13" name="Marcador de posición de imagen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es-ES" sz="1400"/>
            </a:lvl1pPr>
          </a:lstStyle>
          <a:p>
            <a:endParaRPr lang="es-ES"/>
          </a:p>
        </p:txBody>
      </p:sp>
      <p:sp>
        <p:nvSpPr>
          <p:cNvPr id="26" name="Marcador de posición de texto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Este espacio sería ideal para incluir una declaración de intenciones. Puede usar el lado derecho de la página para resumir en qué destaca del resto y usar el centro para una breve descripción de sus logros</a:t>
            </a:r>
            <a:r>
              <a:rPr lang="es-ES" dirty="0" smtClean="0"/>
              <a:t>.</a:t>
            </a:r>
            <a:r>
              <a:rPr dirty="0"/>
              <a:t/>
            </a:r>
            <a:br>
              <a:rPr dirty="0"/>
            </a:br>
            <a:r>
              <a:rPr lang="es-ES" dirty="0"/>
              <a:t>(No se olvide de elegir fotos que destaquen los puntos fuertes de su empresa. Las imágenes deben tener siempre un aspecto óptimo.)</a:t>
            </a:r>
          </a:p>
        </p:txBody>
      </p:sp>
      <p:sp>
        <p:nvSpPr>
          <p:cNvPr id="30" name="Marcador de posición de texto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¿Cree que resulta díficil dar formato a un documento con este aspecto?</a:t>
            </a:r>
          </a:p>
        </p:txBody>
      </p:sp>
      <p:sp>
        <p:nvSpPr>
          <p:cNvPr id="31" name="Marcador de posición de texto 25"/>
          <p:cNvSpPr>
            <a:spLocks noGrp="1"/>
          </p:cNvSpPr>
          <p:nvPr>
            <p:ph type="body" sz="quarter" idx="18" hasCustomPrompt="1"/>
          </p:nvPr>
        </p:nvSpPr>
        <p:spPr>
          <a:xfrm>
            <a:off x="3813820" y="1066800"/>
            <a:ext cx="2428875" cy="531587"/>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De eso nada. En este folleto ya se ha dado formato a los marcadores de posición.</a:t>
            </a:r>
          </a:p>
        </p:txBody>
      </p:sp>
      <p:sp>
        <p:nvSpPr>
          <p:cNvPr id="18" name="Marcador de posición de texto 25"/>
          <p:cNvSpPr>
            <a:spLocks noGrp="1"/>
          </p:cNvSpPr>
          <p:nvPr>
            <p:ph type="body" sz="quarter" idx="23" hasCustomPrompt="1"/>
          </p:nvPr>
        </p:nvSpPr>
        <p:spPr>
          <a:xfrm>
            <a:off x="3813820" y="1868056"/>
            <a:ext cx="2428875" cy="1384504"/>
          </a:xfrm>
        </p:spPr>
        <p:txBody>
          <a:bodyPr anchor="ctr">
            <a:noAutofit/>
          </a:bodyPr>
          <a:lstStyle>
            <a:lvl1pPr marL="0" indent="0" latinLnBrk="0">
              <a:lnSpc>
                <a:spcPct val="130000"/>
              </a:lnSpc>
              <a:spcBef>
                <a:spcPts val="0"/>
              </a:spcBef>
              <a:buNone/>
              <a:defRPr lang="es-ES" sz="1500" i="1" baseline="0">
                <a:solidFill>
                  <a:schemeClr val="accent2">
                    <a:lumMod val="75000"/>
                  </a:schemeClr>
                </a:solidFill>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“No sea tímido. Demuéstrele a todo el mundo lo maravilloso que es. Este espacio es perfecto para incluir un testimonio halagador.”</a:t>
            </a:r>
          </a:p>
        </p:txBody>
      </p:sp>
      <p:sp>
        <p:nvSpPr>
          <p:cNvPr id="32" name="Marcador de posición de texto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es-ES"/>
            </a:pPr>
            <a:r>
              <a:rPr lang="es-ES"/>
              <a:t>Obtenga los resultados exactos que desee.</a:t>
            </a:r>
          </a:p>
        </p:txBody>
      </p:sp>
      <p:sp>
        <p:nvSpPr>
          <p:cNvPr id="21" name="Marcador de posición de texto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Escriba su propio texto para que luzcan su empresa y sus servicios.</a:t>
            </a:r>
          </a:p>
        </p:txBody>
      </p:sp>
      <p:sp>
        <p:nvSpPr>
          <p:cNvPr id="22" name="Marcador de posición de texto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¿Necesita más marcadores de posición?</a:t>
            </a:r>
          </a:p>
        </p:txBody>
      </p:sp>
      <p:sp>
        <p:nvSpPr>
          <p:cNvPr id="24" name="Marcador de posición de texto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 hay ningún problema. Copie uno y arrástrelo a su sitio.</a:t>
            </a:r>
          </a:p>
        </p:txBody>
      </p:sp>
      <p:sp>
        <p:nvSpPr>
          <p:cNvPr id="12" name="Marcador de posición de imagen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es-ES" sz="1400"/>
            </a:lvl1pPr>
          </a:lstStyle>
          <a:p>
            <a:endParaRPr lang="es-ES"/>
          </a:p>
        </p:txBody>
      </p:sp>
      <p:sp>
        <p:nvSpPr>
          <p:cNvPr id="28" name="Marcador de posición de texto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es-ES" sz="900" b="0" i="1" baseline="0">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[Escriba una leyenda para su foto]</a:t>
            </a:r>
          </a:p>
        </p:txBody>
      </p:sp>
      <p:sp>
        <p:nvSpPr>
          <p:cNvPr id="25" name="Marcador de posición de texto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 olvide especificar, al menos en parte, lo que ofrece y lo que le diferencia de la competencia.</a:t>
            </a:r>
          </a:p>
        </p:txBody>
      </p:sp>
      <p:sp>
        <p:nvSpPr>
          <p:cNvPr id="35" name="Marcador de posición de texto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Nuestros productos y servicios</a:t>
            </a:r>
          </a:p>
        </p:txBody>
      </p:sp>
      <p:sp>
        <p:nvSpPr>
          <p:cNvPr id="36" name="Marcador de posición de texto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Puede incluir una lista con viñetas de productos, servicios o principales ventajas de colaborar con su empresa. Si no, puede resumir los aspectos más destacados en pocos párrafos breves.</a:t>
            </a:r>
            <a:r>
              <a:t/>
            </a:r>
            <a:br/>
            <a:r>
              <a:rPr lang="es-ES"/>
              <a:t>Ya sabemos que podría hablar durante horas de lo maravillosa que es su empresa. (No le culpamos, tiene toda la razón). Recuerde solamente que esto es marketing: si quiere mantener la atención, debe ser breve, amable y coherente.
</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es-ES" sz="990">
                <a:solidFill>
                  <a:schemeClr val="tx1">
                    <a:tint val="75000"/>
                  </a:schemeClr>
                </a:solidFill>
              </a:defRPr>
            </a:lvl1pPr>
          </a:lstStyle>
          <a:p>
            <a:fld id="{5F272CD0-8AE2-403D-BC5A-E9768D13DA7F}" type="datetimeFigureOut">
              <a:t>10/11/2016</a:t>
            </a:fld>
            <a:endParaRPr lang="es-ES" dirty="0"/>
          </a:p>
        </p:txBody>
      </p:sp>
      <p:sp>
        <p:nvSpPr>
          <p:cNvPr id="5" name="Marcador de posición de pie de página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es-ES" sz="99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es-ES" sz="990">
                <a:solidFill>
                  <a:schemeClr val="tx1">
                    <a:tint val="75000"/>
                  </a:schemeClr>
                </a:solidFill>
              </a:defRPr>
            </a:lvl1pPr>
          </a:lstStyle>
          <a:p>
            <a:fld id="{A2D45621-FB72-491B-A41E-B21F020BD976}" type="slidenum">
              <a:t>‹Nº›</a:t>
            </a:fld>
            <a:endParaRPr lang="es-E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es-ES"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es-ES"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es-ES"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es-ES"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9pPr>
    </p:bodyStyle>
    <p:otherStyle>
      <a:defPPr>
        <a:defRPr lang="es-ES"/>
      </a:defPPr>
      <a:lvl1pPr marL="0" algn="l" defTabSz="754380" rtl="0" eaLnBrk="1" latinLnBrk="0" hangingPunct="1">
        <a:defRPr lang="es-ES" sz="1485" kern="1200">
          <a:solidFill>
            <a:schemeClr val="tx1"/>
          </a:solidFill>
          <a:latin typeface="+mn-lt"/>
          <a:ea typeface="+mn-ea"/>
          <a:cs typeface="+mn-cs"/>
        </a:defRPr>
      </a:lvl1pPr>
      <a:lvl2pPr marL="377190" algn="l" defTabSz="754380" rtl="0" eaLnBrk="1" latinLnBrk="0" hangingPunct="1">
        <a:defRPr lang="es-ES" sz="1485" kern="1200">
          <a:solidFill>
            <a:schemeClr val="tx1"/>
          </a:solidFill>
          <a:latin typeface="+mn-lt"/>
          <a:ea typeface="+mn-ea"/>
          <a:cs typeface="+mn-cs"/>
        </a:defRPr>
      </a:lvl2pPr>
      <a:lvl3pPr marL="754380" algn="l" defTabSz="754380" rtl="0" eaLnBrk="1" latinLnBrk="0" hangingPunct="1">
        <a:defRPr lang="es-ES" sz="1485" kern="1200">
          <a:solidFill>
            <a:schemeClr val="tx1"/>
          </a:solidFill>
          <a:latin typeface="+mn-lt"/>
          <a:ea typeface="+mn-ea"/>
          <a:cs typeface="+mn-cs"/>
        </a:defRPr>
      </a:lvl3pPr>
      <a:lvl4pPr marL="1131570" algn="l" defTabSz="754380" rtl="0" eaLnBrk="1" latinLnBrk="0" hangingPunct="1">
        <a:defRPr lang="es-ES" sz="1485" kern="1200">
          <a:solidFill>
            <a:schemeClr val="tx1"/>
          </a:solidFill>
          <a:latin typeface="+mn-lt"/>
          <a:ea typeface="+mn-ea"/>
          <a:cs typeface="+mn-cs"/>
        </a:defRPr>
      </a:lvl4pPr>
      <a:lvl5pPr marL="1508760" algn="l" defTabSz="754380" rtl="0" eaLnBrk="1" latinLnBrk="0" hangingPunct="1">
        <a:defRPr lang="es-ES" sz="1485" kern="1200">
          <a:solidFill>
            <a:schemeClr val="tx1"/>
          </a:solidFill>
          <a:latin typeface="+mn-lt"/>
          <a:ea typeface="+mn-ea"/>
          <a:cs typeface="+mn-cs"/>
        </a:defRPr>
      </a:lvl5pPr>
      <a:lvl6pPr marL="1885950" algn="l" defTabSz="754380" rtl="0" eaLnBrk="1" latinLnBrk="0" hangingPunct="1">
        <a:defRPr lang="es-ES" sz="1485" kern="1200">
          <a:solidFill>
            <a:schemeClr val="tx1"/>
          </a:solidFill>
          <a:latin typeface="+mn-lt"/>
          <a:ea typeface="+mn-ea"/>
          <a:cs typeface="+mn-cs"/>
        </a:defRPr>
      </a:lvl6pPr>
      <a:lvl7pPr marL="2263140" algn="l" defTabSz="754380" rtl="0" eaLnBrk="1" latinLnBrk="0" hangingPunct="1">
        <a:defRPr lang="es-ES" sz="1485" kern="1200">
          <a:solidFill>
            <a:schemeClr val="tx1"/>
          </a:solidFill>
          <a:latin typeface="+mn-lt"/>
          <a:ea typeface="+mn-ea"/>
          <a:cs typeface="+mn-cs"/>
        </a:defRPr>
      </a:lvl7pPr>
      <a:lvl8pPr marL="2640330" algn="l" defTabSz="754380" rtl="0" eaLnBrk="1" latinLnBrk="0" hangingPunct="1">
        <a:defRPr lang="es-ES" sz="1485" kern="1200">
          <a:solidFill>
            <a:schemeClr val="tx1"/>
          </a:solidFill>
          <a:latin typeface="+mn-lt"/>
          <a:ea typeface="+mn-ea"/>
          <a:cs typeface="+mn-cs"/>
        </a:defRPr>
      </a:lvl8pPr>
      <a:lvl9pPr marL="3017520" algn="l" defTabSz="754380" rtl="0" eaLnBrk="1" latinLnBrk="0" hangingPunct="1">
        <a:defRPr lang="es-ES"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1250" y="2737525"/>
            <a:ext cx="3186953" cy="1577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Marcador de posición de texto 23"/>
          <p:cNvSpPr>
            <a:spLocks noGrp="1"/>
          </p:cNvSpPr>
          <p:nvPr>
            <p:ph type="body" sz="quarter" idx="15"/>
          </p:nvPr>
        </p:nvSpPr>
        <p:spPr>
          <a:xfrm>
            <a:off x="381000" y="2819400"/>
            <a:ext cx="2428875" cy="274320"/>
          </a:xfrm>
        </p:spPr>
        <p:txBody>
          <a:bodyPr/>
          <a:lstStyle/>
          <a:p>
            <a:r>
              <a:rPr lang="es-ES" dirty="0" smtClean="0"/>
              <a:t> </a:t>
            </a:r>
          </a:p>
          <a:p>
            <a:r>
              <a:rPr lang="es-ES" dirty="0"/>
              <a:t> </a:t>
            </a:r>
            <a:r>
              <a:rPr lang="es-ES" dirty="0" smtClean="0"/>
              <a:t>  </a:t>
            </a:r>
            <a:endParaRPr lang="es-ES" dirty="0"/>
          </a:p>
        </p:txBody>
      </p:sp>
      <p:sp>
        <p:nvSpPr>
          <p:cNvPr id="25" name="Marcador de posición de texto 24"/>
          <p:cNvSpPr>
            <a:spLocks noGrp="1"/>
          </p:cNvSpPr>
          <p:nvPr>
            <p:ph type="body" sz="quarter" idx="16"/>
          </p:nvPr>
        </p:nvSpPr>
        <p:spPr>
          <a:xfrm>
            <a:off x="2761126" y="160338"/>
            <a:ext cx="4267200" cy="2659062"/>
          </a:xfrm>
          <a:effectLst>
            <a:outerShdw blurRad="50800" dist="38100" dir="5400000" algn="t" rotWithShape="0">
              <a:prstClr val="black">
                <a:alpha val="40000"/>
              </a:prstClr>
            </a:outerShdw>
          </a:effectLst>
        </p:spPr>
        <p:txBody>
          <a:bodyPr/>
          <a:lstStyle/>
          <a:p>
            <a:pPr algn="ctr"/>
            <a:endParaRPr lang="es-ES" u="sng" dirty="0" smtClean="0">
              <a:solidFill>
                <a:schemeClr val="accent2">
                  <a:lumMod val="60000"/>
                  <a:lumOff val="40000"/>
                </a:schemeClr>
              </a:solidFill>
            </a:endParaRPr>
          </a:p>
          <a:p>
            <a:pPr algn="ctr"/>
            <a:r>
              <a:rPr lang="es-ES" u="sng" dirty="0" smtClean="0">
                <a:solidFill>
                  <a:schemeClr val="tx1"/>
                </a:solidFill>
                <a:effectLst>
                  <a:outerShdw blurRad="38100" dist="38100" dir="2700000" algn="tl">
                    <a:srgbClr val="000000">
                      <a:alpha val="43137"/>
                    </a:srgbClr>
                  </a:outerShdw>
                </a:effectLst>
              </a:rPr>
              <a:t>CELEBRACIÓN 22 DE NOVIEMBRE “Día de los Gitanos /as Andaluces/as”</a:t>
            </a:r>
          </a:p>
          <a:p>
            <a:pPr algn="ctr"/>
            <a:r>
              <a:rPr lang="es-ES" u="sng" dirty="0" smtClean="0">
                <a:solidFill>
                  <a:schemeClr val="tx1"/>
                </a:solidFill>
                <a:effectLst>
                  <a:outerShdw blurRad="38100" dist="38100" dir="2700000" algn="tl">
                    <a:srgbClr val="000000">
                      <a:alpha val="43137"/>
                    </a:srgbClr>
                  </a:outerShdw>
                </a:effectLst>
              </a:rPr>
              <a:t> </a:t>
            </a:r>
          </a:p>
          <a:p>
            <a:pPr algn="ctr"/>
            <a:endParaRPr lang="es-ES" dirty="0">
              <a:solidFill>
                <a:schemeClr val="tx1"/>
              </a:solidFill>
              <a:effectLst>
                <a:outerShdw blurRad="38100" dist="38100" dir="2700000" algn="tl">
                  <a:srgbClr val="000000">
                    <a:alpha val="43137"/>
                  </a:srgbClr>
                </a:outerShdw>
              </a:effectLst>
            </a:endParaRPr>
          </a:p>
          <a:p>
            <a:pPr algn="ctr"/>
            <a:r>
              <a:rPr lang="es-ES" dirty="0" smtClean="0">
                <a:solidFill>
                  <a:schemeClr val="tx1"/>
                </a:solidFill>
                <a:effectLst>
                  <a:outerShdw blurRad="38100" dist="38100" dir="2700000" algn="tl">
                    <a:srgbClr val="000000">
                      <a:alpha val="43137"/>
                    </a:srgbClr>
                  </a:outerShdw>
                </a:effectLst>
              </a:rPr>
              <a:t>ORGANIZA:</a:t>
            </a:r>
          </a:p>
          <a:p>
            <a:pPr algn="ctr"/>
            <a:endParaRPr lang="es-ES" dirty="0" smtClean="0">
              <a:solidFill>
                <a:schemeClr val="tx1"/>
              </a:solidFill>
              <a:effectLst>
                <a:outerShdw blurRad="38100" dist="38100" dir="2700000" algn="tl">
                  <a:srgbClr val="000000">
                    <a:alpha val="43137"/>
                  </a:srgbClr>
                </a:outerShdw>
              </a:effectLst>
            </a:endParaRPr>
          </a:p>
          <a:p>
            <a:pPr marL="342900" indent="-342900" algn="ctr">
              <a:buFont typeface="Wingdings" panose="05000000000000000000" pitchFamily="2" charset="2"/>
              <a:buChar char="q"/>
            </a:pPr>
            <a:r>
              <a:rPr lang="es-ES" dirty="0" smtClean="0">
                <a:solidFill>
                  <a:schemeClr val="tx1"/>
                </a:solidFill>
                <a:effectLst>
                  <a:outerShdw blurRad="38100" dist="38100" dir="2700000" algn="tl">
                    <a:srgbClr val="000000">
                      <a:alpha val="43137"/>
                    </a:srgbClr>
                  </a:outerShdw>
                </a:effectLst>
              </a:rPr>
              <a:t>Asociación Camelamos </a:t>
            </a:r>
            <a:r>
              <a:rPr lang="es-ES" dirty="0" err="1" smtClean="0">
                <a:solidFill>
                  <a:schemeClr val="tx1"/>
                </a:solidFill>
                <a:effectLst>
                  <a:outerShdw blurRad="38100" dist="38100" dir="2700000" algn="tl">
                    <a:srgbClr val="000000">
                      <a:alpha val="43137"/>
                    </a:srgbClr>
                  </a:outerShdw>
                </a:effectLst>
              </a:rPr>
              <a:t>Naquerar</a:t>
            </a:r>
            <a:r>
              <a:rPr lang="es-ES" dirty="0" smtClean="0">
                <a:solidFill>
                  <a:schemeClr val="tx1"/>
                </a:solidFill>
                <a:effectLst>
                  <a:outerShdw blurRad="38100" dist="38100" dir="2700000" algn="tl">
                    <a:srgbClr val="000000">
                      <a:alpha val="43137"/>
                    </a:srgbClr>
                  </a:outerShdw>
                </a:effectLst>
              </a:rPr>
              <a:t> </a:t>
            </a:r>
          </a:p>
          <a:p>
            <a:pPr marL="342900" indent="-342900" algn="ctr">
              <a:buFont typeface="Wingdings" panose="05000000000000000000" pitchFamily="2" charset="2"/>
              <a:buChar char="q"/>
            </a:pPr>
            <a:r>
              <a:rPr lang="es-ES" dirty="0" smtClean="0">
                <a:solidFill>
                  <a:schemeClr val="tx1"/>
                </a:solidFill>
                <a:effectLst>
                  <a:outerShdw blurRad="38100" dist="38100" dir="2700000" algn="tl">
                    <a:srgbClr val="000000">
                      <a:alpha val="43137"/>
                    </a:srgbClr>
                  </a:outerShdw>
                </a:effectLst>
              </a:rPr>
              <a:t>Fundación Secretariado Gitano</a:t>
            </a:r>
          </a:p>
          <a:p>
            <a:endParaRPr lang="es-ES" dirty="0" smtClean="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pPr algn="ctr"/>
            <a:endParaRPr lang="es-ES" dirty="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p:txBody>
      </p:sp>
      <p:sp>
        <p:nvSpPr>
          <p:cNvPr id="26" name="Marcador de posición de texto 25"/>
          <p:cNvSpPr>
            <a:spLocks noGrp="1"/>
          </p:cNvSpPr>
          <p:nvPr>
            <p:ph type="body" sz="quarter" idx="17"/>
          </p:nvPr>
        </p:nvSpPr>
        <p:spPr>
          <a:xfrm>
            <a:off x="3125405" y="4900321"/>
            <a:ext cx="3339352" cy="1690748"/>
          </a:xfrm>
        </p:spPr>
        <p:txBody>
          <a:bodyPr/>
          <a:lstStyle/>
          <a:p>
            <a:pPr algn="ctr"/>
            <a:endParaRPr lang="es-ES" sz="1600" u="sng" dirty="0"/>
          </a:p>
          <a:p>
            <a:pPr algn="ctr"/>
            <a:r>
              <a:rPr lang="es-ES" sz="1600" u="sng" dirty="0" smtClean="0"/>
              <a:t>Lugar:</a:t>
            </a:r>
          </a:p>
          <a:p>
            <a:pPr algn="ctr"/>
            <a:r>
              <a:rPr lang="es-ES" sz="1600" u="sng" dirty="0" smtClean="0"/>
              <a:t>Centro de Integración Social (</a:t>
            </a:r>
            <a:r>
              <a:rPr lang="es-ES" sz="1600" u="sng" dirty="0" err="1" smtClean="0"/>
              <a:t>Cis</a:t>
            </a:r>
            <a:r>
              <a:rPr lang="es-ES" sz="1600" u="sng" dirty="0" smtClean="0"/>
              <a:t>) Los Almendros. Almería </a:t>
            </a:r>
          </a:p>
          <a:p>
            <a:pPr algn="ctr"/>
            <a:r>
              <a:rPr lang="es-ES" sz="1600" u="sng" dirty="0" smtClean="0"/>
              <a:t>En el Salón de actos.</a:t>
            </a:r>
          </a:p>
          <a:p>
            <a:pPr algn="ctr"/>
            <a:endParaRPr lang="es-ES" sz="1600" u="sng" dirty="0" smtClean="0"/>
          </a:p>
          <a:p>
            <a:pPr algn="ctr"/>
            <a:endParaRPr lang="es-ES" dirty="0"/>
          </a:p>
        </p:txBody>
      </p:sp>
      <p:sp>
        <p:nvSpPr>
          <p:cNvPr id="10" name="9 Marcador de texto"/>
          <p:cNvSpPr>
            <a:spLocks noGrp="1"/>
          </p:cNvSpPr>
          <p:nvPr>
            <p:ph type="body" sz="quarter" idx="22"/>
          </p:nvPr>
        </p:nvSpPr>
        <p:spPr>
          <a:xfrm>
            <a:off x="3505200" y="6324600"/>
            <a:ext cx="3048000" cy="990600"/>
          </a:xfrm>
        </p:spPr>
        <p:txBody>
          <a:bodyPr/>
          <a:lstStyle/>
          <a:p>
            <a:r>
              <a:rPr lang="es-ES" dirty="0" smtClean="0"/>
              <a:t> </a:t>
            </a:r>
            <a:endParaRPr lang="es-ES" dirty="0"/>
          </a:p>
        </p:txBody>
      </p:sp>
      <p:sp>
        <p:nvSpPr>
          <p:cNvPr id="2" name="AutoShape 2" descr="Resultado de imagen de imagen día internacional de los gitan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Resultado de imagen de imagen día internacional de los gitan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4 Rectángulo"/>
          <p:cNvSpPr/>
          <p:nvPr/>
        </p:nvSpPr>
        <p:spPr>
          <a:xfrm>
            <a:off x="7086600" y="4314534"/>
            <a:ext cx="2700338" cy="3076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uadroTexto"/>
          <p:cNvSpPr txBox="1"/>
          <p:nvPr/>
        </p:nvSpPr>
        <p:spPr>
          <a:xfrm>
            <a:off x="7086600" y="4314534"/>
            <a:ext cx="2637585" cy="2862322"/>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s-ES" b="1" u="sng" dirty="0" smtClean="0"/>
              <a:t>COLABORA:</a:t>
            </a:r>
          </a:p>
          <a:p>
            <a:pPr marL="285750" indent="-285750" algn="ctr">
              <a:buFont typeface="Arial" panose="020B0604020202020204" pitchFamily="34" charset="0"/>
              <a:buChar char="•"/>
            </a:pPr>
            <a:endParaRPr lang="es-ES" b="1" u="sng" dirty="0" smtClean="0"/>
          </a:p>
          <a:p>
            <a:pPr marL="285750" indent="-285750" algn="ctr">
              <a:buFont typeface="Arial" panose="020B0604020202020204" pitchFamily="34" charset="0"/>
              <a:buChar char="•"/>
            </a:pPr>
            <a:r>
              <a:rPr lang="es-ES" b="1" u="sng" dirty="0" smtClean="0"/>
              <a:t>Foro de Los Almendros.</a:t>
            </a:r>
          </a:p>
          <a:p>
            <a:pPr algn="ctr"/>
            <a:endParaRPr lang="es-ES" b="1" u="sng" dirty="0" smtClean="0"/>
          </a:p>
          <a:p>
            <a:pPr marL="285750" indent="-285750" algn="ctr">
              <a:buFont typeface="Arial" panose="020B0604020202020204" pitchFamily="34" charset="0"/>
              <a:buChar char="•"/>
            </a:pPr>
            <a:r>
              <a:rPr lang="es-ES" b="1" u="sng" dirty="0" smtClean="0"/>
              <a:t>Excmo. Ayuntamiento de Almería</a:t>
            </a:r>
            <a:endParaRPr lang="es-ES" b="1" u="sng" dirty="0"/>
          </a:p>
          <a:p>
            <a:pPr marL="285750" indent="-285750">
              <a:buFont typeface="Arial" panose="020B0604020202020204" pitchFamily="34" charset="0"/>
              <a:buChar char="•"/>
            </a:pPr>
            <a:endParaRPr lang="es-ES" b="1" dirty="0" smtClean="0"/>
          </a:p>
          <a:p>
            <a:pPr algn="ctr"/>
            <a:r>
              <a:rPr lang="es-ES" b="1" dirty="0" smtClean="0"/>
              <a:t> </a:t>
            </a:r>
            <a:endParaRPr lang="es-ES" b="1" dirty="0"/>
          </a:p>
        </p:txBody>
      </p:sp>
      <p:sp>
        <p:nvSpPr>
          <p:cNvPr id="16" name="Marcador de posición de texto 22"/>
          <p:cNvSpPr>
            <a:spLocks noGrp="1"/>
          </p:cNvSpPr>
          <p:nvPr>
            <p:ph type="body" sz="quarter" idx="14"/>
          </p:nvPr>
        </p:nvSpPr>
        <p:spPr>
          <a:xfrm>
            <a:off x="307975" y="838199"/>
            <a:ext cx="2435225" cy="2687829"/>
          </a:xfrm>
        </p:spPr>
        <p:txBody>
          <a:bodyPr/>
          <a:lstStyle/>
          <a:p>
            <a:pPr lvl="0" algn="ctr">
              <a:lnSpc>
                <a:spcPct val="90000"/>
              </a:lnSpc>
            </a:pPr>
            <a:r>
              <a:rPr lang="es-ES" sz="2000" u="sng" dirty="0">
                <a:solidFill>
                  <a:srgbClr val="AE2812"/>
                </a:solidFill>
                <a:effectLst>
                  <a:outerShdw blurRad="38100" dist="38100" dir="2700000" algn="tl">
                    <a:srgbClr val="000000">
                      <a:alpha val="43137"/>
                    </a:srgbClr>
                  </a:outerShdw>
                </a:effectLst>
              </a:rPr>
              <a:t>PROGRAMA</a:t>
            </a:r>
            <a:r>
              <a:rPr lang="es-ES" sz="2000" u="sng" dirty="0" smtClean="0">
                <a:solidFill>
                  <a:srgbClr val="AE2812"/>
                </a:solidFill>
                <a:effectLst>
                  <a:outerShdw blurRad="38100" dist="38100" dir="2700000" algn="tl">
                    <a:srgbClr val="000000">
                      <a:alpha val="43137"/>
                    </a:srgbClr>
                  </a:outerShdw>
                </a:effectLst>
              </a:rPr>
              <a:t>:</a:t>
            </a:r>
          </a:p>
          <a:p>
            <a:pPr lvl="0" algn="ctr">
              <a:lnSpc>
                <a:spcPct val="90000"/>
              </a:lnSpc>
            </a:pPr>
            <a:endParaRPr lang="es-ES" sz="2000" u="sng" dirty="0" smtClean="0">
              <a:solidFill>
                <a:srgbClr val="AE2812"/>
              </a:solidFill>
              <a:effectLst>
                <a:outerShdw blurRad="38100" dist="38100" dir="2700000" algn="tl">
                  <a:srgbClr val="000000">
                    <a:alpha val="43137"/>
                  </a:srgbClr>
                </a:outerShdw>
              </a:effectLst>
            </a:endParaRPr>
          </a:p>
          <a:p>
            <a:pPr lvl="0">
              <a:lnSpc>
                <a:spcPct val="90000"/>
              </a:lnSpc>
            </a:pPr>
            <a:r>
              <a:rPr lang="es-ES" sz="1400" b="0" dirty="0" smtClean="0"/>
              <a:t>10:00h: Recepción de asistentes.</a:t>
            </a:r>
          </a:p>
          <a:p>
            <a:pPr lvl="0">
              <a:lnSpc>
                <a:spcPct val="90000"/>
              </a:lnSpc>
            </a:pPr>
            <a:endParaRPr lang="es-ES" sz="1400" b="0" dirty="0" smtClean="0"/>
          </a:p>
          <a:p>
            <a:pPr lvl="0">
              <a:lnSpc>
                <a:spcPct val="90000"/>
              </a:lnSpc>
            </a:pPr>
            <a:r>
              <a:rPr lang="es-ES" sz="1400" b="0" dirty="0" smtClean="0"/>
              <a:t>10:15h: Mesa institucional</a:t>
            </a:r>
          </a:p>
          <a:p>
            <a:pPr lvl="0">
              <a:lnSpc>
                <a:spcPct val="90000"/>
              </a:lnSpc>
            </a:pPr>
            <a:endParaRPr lang="es-ES" sz="1400" b="0" dirty="0" smtClean="0"/>
          </a:p>
          <a:p>
            <a:pPr marL="285750" lvl="0" indent="-285750">
              <a:lnSpc>
                <a:spcPct val="90000"/>
              </a:lnSpc>
              <a:buFont typeface="Arial" pitchFamily="34" charset="0"/>
              <a:buChar char="•"/>
            </a:pPr>
            <a:r>
              <a:rPr lang="es-ES" sz="1400" dirty="0"/>
              <a:t>P</a:t>
            </a:r>
            <a:r>
              <a:rPr lang="es-ES" sz="1400" dirty="0" smtClean="0"/>
              <a:t>residenta Asociación Camelamos </a:t>
            </a:r>
            <a:r>
              <a:rPr lang="es-ES" sz="1400" dirty="0" err="1" smtClean="0"/>
              <a:t>Naquerar</a:t>
            </a:r>
            <a:r>
              <a:rPr lang="es-ES" sz="1400" dirty="0" smtClean="0"/>
              <a:t>.</a:t>
            </a:r>
          </a:p>
          <a:p>
            <a:pPr lvl="0">
              <a:lnSpc>
                <a:spcPct val="90000"/>
              </a:lnSpc>
            </a:pPr>
            <a:r>
              <a:rPr lang="es-ES" sz="1400" dirty="0" smtClean="0"/>
              <a:t> </a:t>
            </a:r>
            <a:r>
              <a:rPr lang="es-ES" sz="1400" b="0" dirty="0" smtClean="0">
                <a:solidFill>
                  <a:prstClr val="black"/>
                </a:solidFill>
              </a:rPr>
              <a:t> </a:t>
            </a:r>
            <a:r>
              <a:rPr lang="es-ES" sz="1400" b="0" dirty="0">
                <a:solidFill>
                  <a:prstClr val="black"/>
                </a:solidFill>
              </a:rPr>
              <a:t>Dª Josefa Santiago Oliva</a:t>
            </a:r>
            <a:r>
              <a:rPr lang="es-ES" sz="1400" b="0" dirty="0" smtClean="0">
                <a:solidFill>
                  <a:prstClr val="black"/>
                </a:solidFill>
              </a:rPr>
              <a:t>.</a:t>
            </a:r>
          </a:p>
          <a:p>
            <a:pPr lvl="0">
              <a:lnSpc>
                <a:spcPct val="90000"/>
              </a:lnSpc>
            </a:pPr>
            <a:endParaRPr lang="es-ES" sz="1400" b="0" dirty="0" smtClean="0">
              <a:solidFill>
                <a:prstClr val="black"/>
              </a:solidFill>
            </a:endParaRPr>
          </a:p>
          <a:p>
            <a:pPr marL="285750" lvl="0" indent="-285750">
              <a:lnSpc>
                <a:spcPct val="90000"/>
              </a:lnSpc>
              <a:buFont typeface="Arial" panose="020B0604020202020204" pitchFamily="34" charset="0"/>
              <a:buChar char="•"/>
            </a:pPr>
            <a:r>
              <a:rPr lang="es-ES" sz="1400" dirty="0" smtClean="0">
                <a:solidFill>
                  <a:prstClr val="black"/>
                </a:solidFill>
              </a:rPr>
              <a:t>Vicepresidenta Asociación Camelamos </a:t>
            </a:r>
            <a:r>
              <a:rPr lang="es-ES" sz="1400" dirty="0" err="1" smtClean="0">
                <a:solidFill>
                  <a:prstClr val="black"/>
                </a:solidFill>
              </a:rPr>
              <a:t>Naquerar</a:t>
            </a:r>
            <a:r>
              <a:rPr lang="es-ES" sz="1400" dirty="0" smtClean="0">
                <a:solidFill>
                  <a:prstClr val="black"/>
                </a:solidFill>
              </a:rPr>
              <a:t>.</a:t>
            </a:r>
          </a:p>
          <a:p>
            <a:pPr lvl="0">
              <a:lnSpc>
                <a:spcPct val="90000"/>
              </a:lnSpc>
            </a:pPr>
            <a:r>
              <a:rPr lang="es-ES" sz="1400" b="0" dirty="0" err="1" smtClean="0">
                <a:solidFill>
                  <a:prstClr val="black"/>
                </a:solidFill>
              </a:rPr>
              <a:t>DªTamara</a:t>
            </a:r>
            <a:r>
              <a:rPr lang="es-ES" sz="1400" b="0" dirty="0" smtClean="0">
                <a:solidFill>
                  <a:prstClr val="black"/>
                </a:solidFill>
              </a:rPr>
              <a:t> Amador </a:t>
            </a:r>
            <a:r>
              <a:rPr lang="es-ES" sz="1400" b="0" dirty="0" err="1" smtClean="0">
                <a:solidFill>
                  <a:prstClr val="black"/>
                </a:solidFill>
              </a:rPr>
              <a:t>Dagarre</a:t>
            </a:r>
            <a:endParaRPr lang="es-ES" sz="1400" b="0" dirty="0" smtClean="0">
              <a:solidFill>
                <a:prstClr val="black"/>
              </a:solidFill>
            </a:endParaRPr>
          </a:p>
          <a:p>
            <a:pPr marL="285750" lvl="0" indent="-285750">
              <a:lnSpc>
                <a:spcPct val="90000"/>
              </a:lnSpc>
              <a:buFont typeface="Arial" panose="020B0604020202020204" pitchFamily="34" charset="0"/>
              <a:buChar char="•"/>
            </a:pPr>
            <a:endParaRPr lang="es-ES" sz="1400" dirty="0">
              <a:solidFill>
                <a:prstClr val="black"/>
              </a:solidFill>
            </a:endParaRPr>
          </a:p>
          <a:p>
            <a:pPr marL="285750" lvl="0" indent="-285750">
              <a:lnSpc>
                <a:spcPct val="90000"/>
              </a:lnSpc>
              <a:buFont typeface="Arial" panose="020B0604020202020204" pitchFamily="34" charset="0"/>
              <a:buChar char="•"/>
            </a:pPr>
            <a:r>
              <a:rPr lang="es-ES" sz="1400" dirty="0" smtClean="0">
                <a:solidFill>
                  <a:prstClr val="black"/>
                </a:solidFill>
              </a:rPr>
              <a:t>Mediadora Laboral y Educativa de La FSG Almería.</a:t>
            </a:r>
          </a:p>
          <a:p>
            <a:pPr lvl="0">
              <a:lnSpc>
                <a:spcPct val="90000"/>
              </a:lnSpc>
            </a:pPr>
            <a:r>
              <a:rPr lang="es-ES" sz="1400" b="0" dirty="0" smtClean="0">
                <a:solidFill>
                  <a:prstClr val="black"/>
                </a:solidFill>
              </a:rPr>
              <a:t>Dª Fernanda Cortés Santiago</a:t>
            </a:r>
            <a:endParaRPr lang="es-ES" sz="1400" b="0" dirty="0">
              <a:solidFill>
                <a:prstClr val="black"/>
              </a:solidFill>
            </a:endParaRPr>
          </a:p>
          <a:p>
            <a:pPr marL="285750" lvl="0" indent="-285750">
              <a:lnSpc>
                <a:spcPct val="90000"/>
              </a:lnSpc>
              <a:buFont typeface="Arial" panose="020B0604020202020204" pitchFamily="34" charset="0"/>
              <a:buChar char="•"/>
            </a:pPr>
            <a:endParaRPr lang="es-ES" sz="1400" b="0" dirty="0" smtClean="0"/>
          </a:p>
          <a:p>
            <a:pPr lvl="0">
              <a:lnSpc>
                <a:spcPct val="90000"/>
              </a:lnSpc>
            </a:pPr>
            <a:endParaRPr lang="es-ES" sz="1400" b="0" dirty="0"/>
          </a:p>
          <a:p>
            <a:pPr lvl="0">
              <a:lnSpc>
                <a:spcPct val="90000"/>
              </a:lnSpc>
            </a:pPr>
            <a:r>
              <a:rPr lang="es-ES" sz="1400" b="0" dirty="0" smtClean="0"/>
              <a:t>11:00-12:00h: </a:t>
            </a:r>
            <a:r>
              <a:rPr lang="es-ES" sz="1400" dirty="0" smtClean="0"/>
              <a:t>Participación del alumnado de los Almendros de los centros educativos </a:t>
            </a:r>
            <a:r>
              <a:rPr lang="es-ES" sz="1400" b="0" dirty="0" smtClean="0"/>
              <a:t>:</a:t>
            </a:r>
          </a:p>
          <a:p>
            <a:pPr marL="285750" lvl="0" indent="-285750">
              <a:lnSpc>
                <a:spcPct val="90000"/>
              </a:lnSpc>
              <a:buFont typeface="Arial" pitchFamily="34" charset="0"/>
              <a:buChar char="•"/>
            </a:pPr>
            <a:r>
              <a:rPr lang="es-ES" sz="1400" dirty="0" smtClean="0"/>
              <a:t>C.D.P. Virgen de la Paz.</a:t>
            </a:r>
          </a:p>
          <a:p>
            <a:r>
              <a:rPr lang="es-ES" sz="1100" b="0" dirty="0">
                <a:solidFill>
                  <a:srgbClr val="212121"/>
                </a:solidFill>
                <a:latin typeface="wf_segoe-ui_normal"/>
              </a:rPr>
              <a:t>Juan Cortés Amador 4º ESO</a:t>
            </a:r>
            <a:br>
              <a:rPr lang="es-ES" sz="1100" b="0" dirty="0">
                <a:solidFill>
                  <a:srgbClr val="212121"/>
                </a:solidFill>
                <a:latin typeface="wf_segoe-ui_normal"/>
              </a:rPr>
            </a:br>
            <a:r>
              <a:rPr lang="es-ES" sz="1100" b="0" dirty="0" smtClean="0">
                <a:solidFill>
                  <a:srgbClr val="212121"/>
                </a:solidFill>
                <a:latin typeface="wf_segoe-ui_normal"/>
              </a:rPr>
              <a:t>Rosa </a:t>
            </a:r>
            <a:r>
              <a:rPr lang="es-ES" sz="1100" b="0" dirty="0">
                <a:solidFill>
                  <a:srgbClr val="212121"/>
                </a:solidFill>
                <a:latin typeface="wf_segoe-ui_normal"/>
              </a:rPr>
              <a:t>utrera Cortés 2º ESO</a:t>
            </a:r>
          </a:p>
          <a:p>
            <a:r>
              <a:rPr lang="es-ES" sz="1100" b="0" dirty="0">
                <a:solidFill>
                  <a:srgbClr val="212121"/>
                </a:solidFill>
                <a:latin typeface="wf_segoe-ui_normal"/>
              </a:rPr>
              <a:t>Neiva Felices Delgado 2º ESO</a:t>
            </a:r>
          </a:p>
          <a:p>
            <a:pPr marL="285750" indent="-285750">
              <a:buFont typeface="Arial" pitchFamily="34" charset="0"/>
              <a:buChar char="•"/>
            </a:pPr>
            <a:r>
              <a:rPr lang="es-ES" sz="1400" dirty="0" smtClean="0"/>
              <a:t>C.E.I.P. Los Almendros . </a:t>
            </a:r>
          </a:p>
          <a:p>
            <a:r>
              <a:rPr lang="es-ES" sz="1400" b="0" dirty="0" smtClean="0"/>
              <a:t>( Por determinar)</a:t>
            </a:r>
          </a:p>
          <a:p>
            <a:pPr marL="285750" lvl="0" indent="-285750">
              <a:lnSpc>
                <a:spcPct val="90000"/>
              </a:lnSpc>
              <a:buFont typeface="Arial" pitchFamily="34" charset="0"/>
              <a:buChar char="•"/>
            </a:pPr>
            <a:endParaRPr lang="es-ES" sz="1400" dirty="0"/>
          </a:p>
          <a:p>
            <a:pPr marL="285750" lvl="0" indent="-285750">
              <a:lnSpc>
                <a:spcPct val="90000"/>
              </a:lnSpc>
              <a:buFont typeface="Arial" pitchFamily="34" charset="0"/>
              <a:buChar char="•"/>
            </a:pPr>
            <a:r>
              <a:rPr lang="es-ES" sz="1400" dirty="0" smtClean="0"/>
              <a:t>Gitana </a:t>
            </a:r>
            <a:r>
              <a:rPr lang="es-ES" sz="1400" dirty="0" err="1" smtClean="0"/>
              <a:t>Refente</a:t>
            </a:r>
            <a:r>
              <a:rPr lang="es-ES" sz="1400" dirty="0" smtClean="0"/>
              <a:t> del barrio y escritora </a:t>
            </a:r>
          </a:p>
          <a:p>
            <a:pPr marL="285750" lvl="0" indent="-285750">
              <a:lnSpc>
                <a:spcPct val="90000"/>
              </a:lnSpc>
              <a:buFont typeface="Arial" pitchFamily="34" charset="0"/>
              <a:buChar char="•"/>
            </a:pPr>
            <a:endParaRPr lang="es-ES" sz="1400" b="0" dirty="0"/>
          </a:p>
          <a:p>
            <a:pPr lvl="0">
              <a:lnSpc>
                <a:spcPct val="90000"/>
              </a:lnSpc>
            </a:pPr>
            <a:r>
              <a:rPr lang="es-ES" sz="1400" b="0" dirty="0" smtClean="0"/>
              <a:t>Filomena Cortés Amador</a:t>
            </a:r>
          </a:p>
          <a:p>
            <a:pPr lvl="0">
              <a:lnSpc>
                <a:spcPct val="90000"/>
              </a:lnSpc>
            </a:pPr>
            <a:endParaRPr lang="es-ES" sz="1400" b="0" dirty="0" smtClean="0"/>
          </a:p>
          <a:p>
            <a:pPr lvl="0">
              <a:lnSpc>
                <a:spcPct val="90000"/>
              </a:lnSpc>
            </a:pPr>
            <a:endParaRPr lang="es-ES" sz="1400" b="0" dirty="0" smtClean="0"/>
          </a:p>
          <a:p>
            <a:pPr lvl="0">
              <a:lnSpc>
                <a:spcPct val="90000"/>
              </a:lnSpc>
            </a:pPr>
            <a:endParaRPr lang="es-ES" sz="1400" b="0" dirty="0" smtClean="0"/>
          </a:p>
          <a:p>
            <a:pPr lvl="0">
              <a:lnSpc>
                <a:spcPct val="90000"/>
              </a:lnSpc>
            </a:pPr>
            <a:endParaRPr lang="es-ES" sz="1400" b="0" dirty="0" smtClean="0"/>
          </a:p>
          <a:p>
            <a:pPr lvl="0">
              <a:lnSpc>
                <a:spcPct val="90000"/>
              </a:lnSpc>
            </a:pPr>
            <a:endParaRPr lang="es-ES" sz="1400" b="0" dirty="0" smtClean="0"/>
          </a:p>
          <a:p>
            <a:pPr lvl="0">
              <a:lnSpc>
                <a:spcPct val="90000"/>
              </a:lnSpc>
            </a:pPr>
            <a:endParaRPr lang="es-ES" sz="1400" b="0" dirty="0"/>
          </a:p>
          <a:p>
            <a:pPr algn="ctr"/>
            <a:endParaRPr lang="es-ES" u="sng" dirty="0">
              <a:cs typeface="Andalus" panose="02020603050405020304" pitchFamily="18" charset="-78"/>
            </a:endParaRPr>
          </a:p>
        </p:txBody>
      </p:sp>
      <p:sp>
        <p:nvSpPr>
          <p:cNvPr id="17" name="Marcador de posición de texto 25"/>
          <p:cNvSpPr>
            <a:spLocks noGrp="1"/>
          </p:cNvSpPr>
          <p:nvPr>
            <p:ph type="body" sz="quarter" idx="17"/>
          </p:nvPr>
        </p:nvSpPr>
        <p:spPr>
          <a:xfrm>
            <a:off x="2895600" y="3810000"/>
            <a:ext cx="4038599" cy="3657600"/>
          </a:xfrm>
        </p:spPr>
        <p:txBody>
          <a:bodyPr/>
          <a:lstStyle/>
          <a:p>
            <a:endParaRPr lang="es-ES" sz="1600" dirty="0" smtClean="0"/>
          </a:p>
          <a:p>
            <a:endParaRPr lang="es-ES" sz="1600" dirty="0" smtClean="0"/>
          </a:p>
          <a:p>
            <a:endParaRPr lang="es-ES" sz="1600" dirty="0" smtClean="0"/>
          </a:p>
          <a:p>
            <a:r>
              <a:rPr lang="es-ES" sz="1600" dirty="0" smtClean="0"/>
              <a:t> </a:t>
            </a:r>
          </a:p>
          <a:p>
            <a:pPr algn="ctr"/>
            <a:endParaRPr lang="es-ES" sz="1400" dirty="0" smtClean="0"/>
          </a:p>
          <a:p>
            <a:pPr algn="ctr"/>
            <a:endParaRPr lang="es-ES" sz="1400" dirty="0" smtClean="0"/>
          </a:p>
          <a:p>
            <a:endParaRPr lang="es-ES" dirty="0" smtClean="0"/>
          </a:p>
          <a:p>
            <a:endParaRPr lang="es-ES" dirty="0"/>
          </a:p>
          <a:p>
            <a:endParaRPr lang="es-ES" dirty="0" smtClean="0"/>
          </a:p>
          <a:p>
            <a:endParaRPr lang="es-ES" dirty="0"/>
          </a:p>
        </p:txBody>
      </p:sp>
      <p:sp>
        <p:nvSpPr>
          <p:cNvPr id="18" name="Marcador de posición de texto 25"/>
          <p:cNvSpPr>
            <a:spLocks noGrp="1"/>
          </p:cNvSpPr>
          <p:nvPr>
            <p:ph type="body" sz="quarter" idx="17"/>
          </p:nvPr>
        </p:nvSpPr>
        <p:spPr>
          <a:xfrm>
            <a:off x="3301250" y="4419600"/>
            <a:ext cx="3785349" cy="3200400"/>
          </a:xfrm>
        </p:spPr>
        <p:txBody>
          <a:bodyPr/>
          <a:lstStyle/>
          <a:p>
            <a:endParaRPr lang="es-ES" sz="1600" dirty="0" smtClean="0"/>
          </a:p>
          <a:p>
            <a:endParaRPr lang="es-ES" sz="1600" dirty="0" smtClean="0"/>
          </a:p>
          <a:p>
            <a:endParaRPr lang="es-ES" sz="1600" dirty="0" smtClean="0"/>
          </a:p>
          <a:p>
            <a:r>
              <a:rPr lang="es-ES" sz="1600" dirty="0" smtClean="0"/>
              <a:t> </a:t>
            </a:r>
          </a:p>
          <a:p>
            <a:pPr algn="ctr"/>
            <a:endParaRPr lang="es-ES" sz="1400" dirty="0" smtClean="0"/>
          </a:p>
          <a:p>
            <a:pPr algn="ctr"/>
            <a:endParaRPr lang="es-ES" sz="1400" dirty="0" smtClean="0"/>
          </a:p>
          <a:p>
            <a:endParaRPr lang="es-ES" dirty="0" smtClean="0"/>
          </a:p>
          <a:p>
            <a:endParaRPr lang="es-ES" dirty="0"/>
          </a:p>
          <a:p>
            <a:endParaRPr lang="es-ES" dirty="0" smtClean="0"/>
          </a:p>
          <a:p>
            <a:endParaRPr lang="es-ES" dirty="0"/>
          </a:p>
        </p:txBody>
      </p:sp>
      <p:sp>
        <p:nvSpPr>
          <p:cNvPr id="19" name="Marcador de posición de texto 25"/>
          <p:cNvSpPr>
            <a:spLocks noGrp="1"/>
          </p:cNvSpPr>
          <p:nvPr>
            <p:ph type="body" sz="quarter" idx="17"/>
          </p:nvPr>
        </p:nvSpPr>
        <p:spPr>
          <a:xfrm>
            <a:off x="3124200" y="3810000"/>
            <a:ext cx="3810000" cy="1524000"/>
          </a:xfrm>
        </p:spPr>
        <p:txBody>
          <a:bodyPr/>
          <a:lstStyle/>
          <a:p>
            <a:endParaRPr lang="es-ES" sz="1600" dirty="0" smtClean="0"/>
          </a:p>
          <a:p>
            <a:endParaRPr lang="es-ES" sz="1600" dirty="0" smtClean="0"/>
          </a:p>
          <a:p>
            <a:endParaRPr lang="es-ES" sz="1600" dirty="0" smtClean="0"/>
          </a:p>
          <a:p>
            <a:r>
              <a:rPr lang="es-ES" sz="1600" dirty="0" smtClean="0"/>
              <a:t> </a:t>
            </a:r>
          </a:p>
          <a:p>
            <a:pPr algn="ctr"/>
            <a:endParaRPr lang="es-ES" sz="1400" dirty="0" smtClean="0"/>
          </a:p>
          <a:p>
            <a:pPr algn="ctr"/>
            <a:endParaRPr lang="es-ES" sz="1400" dirty="0" smtClean="0"/>
          </a:p>
          <a:p>
            <a:endParaRPr lang="es-ES" dirty="0" smtClean="0"/>
          </a:p>
          <a:p>
            <a:endParaRPr lang="es-ES" dirty="0"/>
          </a:p>
          <a:p>
            <a:endParaRPr lang="es-ES" dirty="0" smtClean="0"/>
          </a:p>
          <a:p>
            <a:endParaRPr lang="es-ES" dirty="0"/>
          </a:p>
        </p:txBody>
      </p:sp>
      <p:sp>
        <p:nvSpPr>
          <p:cNvPr id="22" name="Marcador de posición de texto 25"/>
          <p:cNvSpPr>
            <a:spLocks noGrp="1"/>
          </p:cNvSpPr>
          <p:nvPr>
            <p:ph type="body" sz="quarter" idx="17"/>
          </p:nvPr>
        </p:nvSpPr>
        <p:spPr>
          <a:xfrm>
            <a:off x="2989726" y="5090967"/>
            <a:ext cx="3810000" cy="1524000"/>
          </a:xfrm>
        </p:spPr>
        <p:txBody>
          <a:bodyPr/>
          <a:lstStyle/>
          <a:p>
            <a:endParaRPr lang="es-ES" sz="1600" dirty="0" smtClean="0"/>
          </a:p>
          <a:p>
            <a:endParaRPr lang="es-ES" sz="1600" dirty="0" smtClean="0"/>
          </a:p>
          <a:p>
            <a:endParaRPr lang="es-ES" sz="1600" dirty="0" smtClean="0"/>
          </a:p>
          <a:p>
            <a:endParaRPr lang="es-ES" sz="1600" dirty="0"/>
          </a:p>
          <a:p>
            <a:endParaRPr lang="es-ES" sz="1600" dirty="0" smtClean="0"/>
          </a:p>
          <a:p>
            <a:endParaRPr lang="es-ES" sz="1600" dirty="0"/>
          </a:p>
          <a:p>
            <a:endParaRPr lang="es-ES" sz="1600" dirty="0" smtClean="0"/>
          </a:p>
          <a:p>
            <a:r>
              <a:rPr lang="es-ES" sz="1600" dirty="0" smtClean="0"/>
              <a:t> </a:t>
            </a:r>
          </a:p>
          <a:p>
            <a:pPr algn="ctr"/>
            <a:endParaRPr lang="es-ES" sz="1400" dirty="0" smtClean="0"/>
          </a:p>
          <a:p>
            <a:pPr algn="ctr"/>
            <a:endParaRPr lang="es-ES" sz="1400" dirty="0" smtClean="0"/>
          </a:p>
          <a:p>
            <a:endParaRPr lang="es-ES" dirty="0" smtClean="0"/>
          </a:p>
          <a:p>
            <a:endParaRPr lang="es-ES" dirty="0"/>
          </a:p>
          <a:p>
            <a:endParaRPr lang="es-ES" dirty="0" smtClean="0"/>
          </a:p>
          <a:p>
            <a:endParaRPr lang="es-ES" dirty="0"/>
          </a:p>
        </p:txBody>
      </p:sp>
      <p:sp>
        <p:nvSpPr>
          <p:cNvPr id="28" name="Marcador de posición de texto 25"/>
          <p:cNvSpPr>
            <a:spLocks noGrp="1"/>
          </p:cNvSpPr>
          <p:nvPr>
            <p:ph type="body" sz="quarter" idx="17"/>
          </p:nvPr>
        </p:nvSpPr>
        <p:spPr>
          <a:xfrm>
            <a:off x="3264877" y="4983695"/>
            <a:ext cx="3593123" cy="1524000"/>
          </a:xfrm>
        </p:spPr>
        <p:txBody>
          <a:bodyPr/>
          <a:lstStyle/>
          <a:p>
            <a:endParaRPr lang="es-ES" sz="1600" dirty="0" smtClean="0"/>
          </a:p>
          <a:p>
            <a:endParaRPr lang="es-ES" sz="1600" dirty="0" smtClean="0"/>
          </a:p>
          <a:p>
            <a:endParaRPr lang="es-ES" sz="1600" dirty="0" smtClean="0"/>
          </a:p>
          <a:p>
            <a:r>
              <a:rPr lang="es-ES" sz="1600" dirty="0" smtClean="0"/>
              <a:t> </a:t>
            </a:r>
            <a:endParaRPr lang="es-ES" sz="1400" dirty="0" smtClean="0"/>
          </a:p>
          <a:p>
            <a:pPr algn="ctr"/>
            <a:r>
              <a:rPr lang="es-ES" sz="1400" dirty="0" smtClean="0"/>
              <a:t>             </a:t>
            </a:r>
          </a:p>
          <a:p>
            <a:pPr algn="ctr"/>
            <a:r>
              <a:rPr lang="es-ES" sz="1400" dirty="0" smtClean="0"/>
              <a:t>C/ Sierra de Tabernas. (Edificio de Colores)</a:t>
            </a:r>
          </a:p>
          <a:p>
            <a:endParaRPr lang="es-ES" dirty="0" smtClean="0"/>
          </a:p>
          <a:p>
            <a:endParaRPr lang="es-ES" dirty="0" smtClean="0"/>
          </a:p>
          <a:p>
            <a:endParaRPr lang="es-ES" dirty="0" smtClean="0"/>
          </a:p>
          <a:p>
            <a:endParaRPr lang="es-ES" dirty="0"/>
          </a:p>
        </p:txBody>
      </p:sp>
      <p:pic>
        <p:nvPicPr>
          <p:cNvPr id="4" name="Picture 2" descr="C:\Users\standard\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1249" y="2731663"/>
            <a:ext cx="3186953" cy="2140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lorFolleto">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DocumentoBibliotecaFormulario</Display>
  <Edit>DocumentoBibliotecaFormulario</Edit>
  <New>DocumentoBibliotecaFormulario</New>
</FormTemplates>
</file>

<file path=customXml/itemProps1.xml><?xml version="1.0" encoding="utf-8"?>
<ds:datastoreItem xmlns:ds="http://schemas.openxmlformats.org/officeDocument/2006/customXml" ds:itemID="{80E32F16-139C-406D-87C5-ECC5DE68882E}">
  <ds:schemaRefs>
    <ds:schemaRef ds:uri="http://schemas.microsoft.com/office/2006/documentManagement/types"/>
    <ds:schemaRef ds:uri="http://purl.org/dc/dcmitype/"/>
    <ds:schemaRef ds:uri="http://purl.org/dc/elements/1.1/"/>
    <ds:schemaRef ds:uri="http://purl.org/dc/term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225</Words>
  <Application>Microsoft Office PowerPoint</Application>
  <PresentationFormat>Personalizado</PresentationFormat>
  <Paragraphs>101</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Andalus</vt:lpstr>
      <vt:lpstr>Arial</vt:lpstr>
      <vt:lpstr>Calibri</vt:lpstr>
      <vt:lpstr>Cambria</vt:lpstr>
      <vt:lpstr>wf_segoe-ui_normal</vt:lpstr>
      <vt:lpstr>Wingdings</vt:lpstr>
      <vt:lpstr>ColorFolleto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2016-11-10T12:24:36Z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