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3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97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89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58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82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30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8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4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1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4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1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9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BC8A-5CA6-4FFC-A615-A021C9551C62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ED0E-D7B9-4BFD-831F-031DAF36D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29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530" y="-62267"/>
            <a:ext cx="9252520" cy="698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8" name="CuadroTexto 4"/>
          <p:cNvSpPr txBox="1"/>
          <p:nvPr/>
        </p:nvSpPr>
        <p:spPr>
          <a:xfrm>
            <a:off x="4453217" y="497428"/>
            <a:ext cx="4824536" cy="40472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INAUGURACIÓN DE LAS JORNADAS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11:00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–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11:15</a:t>
            </a:r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PRESENTACIÓN NUEVOS PROYECTOS DE FSG EN CUENCA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Proyecto Aprender Trabajando. Proyecto </a:t>
            </a:r>
            <a:r>
              <a:rPr lang="es-ES_tradnl" sz="1200" dirty="0" err="1" smtClean="0">
                <a:latin typeface="Arial"/>
                <a:cs typeface="Arial"/>
              </a:rPr>
              <a:t>Calí</a:t>
            </a:r>
            <a:r>
              <a:rPr lang="es-ES_tradnl" sz="1200" dirty="0" smtClean="0">
                <a:latin typeface="Arial"/>
                <a:cs typeface="Arial"/>
              </a:rPr>
              <a:t>. Proyecto Promociona.</a:t>
            </a:r>
            <a:endParaRPr lang="es-ES_tradnl" sz="1200" dirty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11:15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–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 11:45</a:t>
            </a:r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ENTREGA CERTIFICADOS GRADUADO EN E.S.O A PARTICIPANTES DEL PROYECTO: AULAS RADIO-ECCA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11:45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–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12:00</a:t>
            </a:r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ENTREGA PLACAS CONMEMORATIVAS EN AGRADECIMIENTO A LA COLABORACIÓN CON FSG.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Academia de las Emociones. Hipermercado </a:t>
            </a:r>
            <a:r>
              <a:rPr lang="es-ES_tradnl" sz="1200" dirty="0" err="1" smtClean="0">
                <a:latin typeface="Arial"/>
                <a:cs typeface="Arial"/>
              </a:rPr>
              <a:t>Alcampo</a:t>
            </a:r>
            <a:r>
              <a:rPr lang="es-ES_tradnl" sz="1200" dirty="0" smtClean="0">
                <a:latin typeface="Arial"/>
                <a:cs typeface="Arial"/>
              </a:rPr>
              <a:t>. </a:t>
            </a:r>
            <a:r>
              <a:rPr lang="es-ES_tradnl" sz="1200" dirty="0" err="1" smtClean="0">
                <a:latin typeface="Arial"/>
                <a:cs typeface="Arial"/>
              </a:rPr>
              <a:t>Atperson</a:t>
            </a:r>
            <a:r>
              <a:rPr lang="es-ES_tradnl" sz="1200" dirty="0" smtClean="0">
                <a:latin typeface="Arial"/>
                <a:cs typeface="Arial"/>
              </a:rPr>
              <a:t> Formación. Limptraman. </a:t>
            </a:r>
            <a:r>
              <a:rPr lang="es-ES" sz="1200" dirty="0" smtClean="0">
                <a:latin typeface="Arial"/>
                <a:cs typeface="Arial"/>
              </a:rPr>
              <a:t>McDonald's Cuenca.</a:t>
            </a:r>
          </a:p>
          <a:p>
            <a:r>
              <a:rPr lang="es-ES" sz="1200" dirty="0" smtClean="0">
                <a:latin typeface="Arial"/>
                <a:cs typeface="Arial"/>
              </a:rPr>
              <a:t>Grupo musical “Pasión Flamenca”.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12:00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–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12:15</a:t>
            </a:r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CLAUSURA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Sorteo de un jamón donado por </a:t>
            </a:r>
            <a:r>
              <a:rPr lang="es-ES_tradnl" sz="1200" dirty="0" err="1" smtClean="0">
                <a:latin typeface="Arial"/>
                <a:cs typeface="Arial"/>
              </a:rPr>
              <a:t>Alcampo</a:t>
            </a:r>
            <a:r>
              <a:rPr lang="es-ES_tradnl" sz="1200" dirty="0" smtClean="0">
                <a:latin typeface="Arial"/>
                <a:cs typeface="Arial"/>
              </a:rPr>
              <a:t> Cuenca.</a:t>
            </a:r>
          </a:p>
          <a:p>
            <a:r>
              <a:rPr lang="es-ES_tradnl" sz="1200" dirty="0" smtClean="0">
                <a:latin typeface="Arial"/>
                <a:cs typeface="Arial"/>
              </a:rPr>
              <a:t>Concierto grupo musical “Pasión Flamenca”.</a:t>
            </a:r>
          </a:p>
          <a:p>
            <a:r>
              <a:rPr lang="es-ES_tradnl" sz="1200" dirty="0" smtClean="0">
                <a:latin typeface="Arial"/>
                <a:cs typeface="Arial"/>
              </a:rPr>
              <a:t>Aperitivo y mercadillo solidario.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12:15-13,30</a:t>
            </a:r>
            <a:endParaRPr lang="es-ES" dirty="0"/>
          </a:p>
        </p:txBody>
      </p:sp>
      <p:sp>
        <p:nvSpPr>
          <p:cNvPr id="9" name="CuadroTexto 2"/>
          <p:cNvSpPr txBox="1"/>
          <p:nvPr/>
        </p:nvSpPr>
        <p:spPr>
          <a:xfrm>
            <a:off x="3291335" y="4410240"/>
            <a:ext cx="7020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¿Dónde?</a:t>
            </a:r>
          </a:p>
          <a:p>
            <a:pPr algn="ctr"/>
            <a:r>
              <a:rPr lang="es-ES_tradnl" sz="1600" dirty="0" smtClean="0">
                <a:latin typeface="Arial"/>
                <a:cs typeface="Arial"/>
              </a:rPr>
              <a:t>Centro Social de </a:t>
            </a:r>
            <a:r>
              <a:rPr lang="es-ES_tradnl" sz="1600" dirty="0" smtClean="0">
                <a:latin typeface="Arial"/>
                <a:cs typeface="Arial"/>
              </a:rPr>
              <a:t>Villa Román</a:t>
            </a:r>
            <a:r>
              <a:rPr lang="es-ES_tradnl" sz="1600" dirty="0" smtClean="0">
                <a:latin typeface="Arial"/>
                <a:cs typeface="Arial"/>
              </a:rPr>
              <a:t>. C/ Río Fresneda s/n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300192" y="5301208"/>
            <a:ext cx="148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COLABORAN: 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480" y="5301208"/>
            <a:ext cx="1557317" cy="72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485" y="6445489"/>
            <a:ext cx="1620000" cy="37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627" y="6169617"/>
            <a:ext cx="130909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118126"/>
            <a:ext cx="1034704" cy="12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3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117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SRC. Rodríguez Cuenca</dc:creator>
  <cp:lastModifiedBy>Silvia SRC. Rodríguez Cuenca</cp:lastModifiedBy>
  <cp:revision>12</cp:revision>
  <cp:lastPrinted>2017-06-06T06:43:09Z</cp:lastPrinted>
  <dcterms:created xsi:type="dcterms:W3CDTF">2017-06-05T10:29:03Z</dcterms:created>
  <dcterms:modified xsi:type="dcterms:W3CDTF">2017-06-06T10:49:06Z</dcterms:modified>
</cp:coreProperties>
</file>